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302" r:id="rId6"/>
    <p:sldId id="277" r:id="rId7"/>
    <p:sldId id="265" r:id="rId8"/>
    <p:sldId id="304" r:id="rId9"/>
    <p:sldId id="261" r:id="rId10"/>
    <p:sldId id="305" r:id="rId11"/>
    <p:sldId id="272" r:id="rId12"/>
    <p:sldId id="306" r:id="rId13"/>
    <p:sldId id="263" r:id="rId14"/>
    <p:sldId id="307" r:id="rId15"/>
    <p:sldId id="278" r:id="rId16"/>
    <p:sldId id="303" r:id="rId17"/>
    <p:sldId id="280" r:id="rId18"/>
    <p:sldId id="257" r:id="rId19"/>
  </p:sldIdLst>
  <p:sldSz cx="9144000" cy="5143500" type="screen16x9"/>
  <p:notesSz cx="6858000" cy="9144000"/>
  <p:embeddedFontLst>
    <p:embeddedFont>
      <p:font typeface="Rajdhani" panose="020B0604020202020204" charset="0"/>
      <p:regular r:id="rId21"/>
      <p:bold r:id="rId22"/>
    </p:embeddedFont>
    <p:embeddedFont>
      <p:font typeface="Rajdhani Medium" panose="020B0604020202020204" charset="0"/>
      <p:regular r:id="rId23"/>
      <p:bold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Tajawal" panose="020B0604020202020204" charset="-78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A5E5E2-AE7A-4804-8816-CAE165FA4C7F}">
  <a:tblStyle styleId="{A0A5E5E2-AE7A-4804-8816-CAE165FA4C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2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7" name="Google Shape;4767;gfc63c4e4b4_0_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8" name="Google Shape;4768;gfc63c4e4b4_0_1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1" name="Google Shape;4791;gfc63c4e4b4_0_1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2" name="Google Shape;4792;gfc63c4e4b4_0_1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d498864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" name="Google Shape;2377;gd498864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" name="Google Shape;2470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4" name="Google Shape;4734;gfc63c4e4b4_0_1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5" name="Google Shape;4735;gfc63c4e4b4_0_1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8" name="Google Shape;3728;gfc63c4e4b4_0_1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9" name="Google Shape;3729;gfc63c4e4b4_0_1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dc763f213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" name="Google Shape;2582;gdc763f213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0" name="Google Shape;4620;gfc63c4e4b4_0_1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1" name="Google Shape;4621;gfc63c4e4b4_0_1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fc63c4e4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fc63c4e4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074151" y="3395246"/>
            <a:ext cx="6069811" cy="2822183"/>
            <a:chOff x="3074151" y="2321296"/>
            <a:chExt cx="6069811" cy="2822183"/>
          </a:xfrm>
        </p:grpSpPr>
        <p:sp>
          <p:nvSpPr>
            <p:cNvPr id="10" name="Google Shape;10;p2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 rot="5400000">
            <a:off x="-1330698" y="1335098"/>
            <a:ext cx="4238692" cy="1568482"/>
            <a:chOff x="340950" y="290161"/>
            <a:chExt cx="4238692" cy="1568482"/>
          </a:xfrm>
        </p:grpSpPr>
        <p:sp>
          <p:nvSpPr>
            <p:cNvPr id="27" name="Google Shape;27;p2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 flipH="1">
            <a:off x="3780275" y="0"/>
            <a:ext cx="96300" cy="255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flipH="1">
            <a:off x="3632500" y="0"/>
            <a:ext cx="32700" cy="13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flipH="1">
            <a:off x="3991650" y="0"/>
            <a:ext cx="32700" cy="92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 flipH="1">
            <a:off x="1888650" y="4568875"/>
            <a:ext cx="449700" cy="57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 flipH="1">
            <a:off x="2487000" y="4568875"/>
            <a:ext cx="32700" cy="57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ctrTitle"/>
          </p:nvPr>
        </p:nvSpPr>
        <p:spPr>
          <a:xfrm>
            <a:off x="4192075" y="901650"/>
            <a:ext cx="4238700" cy="24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subTitle" idx="1"/>
          </p:nvPr>
        </p:nvSpPr>
        <p:spPr>
          <a:xfrm>
            <a:off x="4192075" y="3968009"/>
            <a:ext cx="40404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3"/>
          <p:cNvSpPr/>
          <p:nvPr/>
        </p:nvSpPr>
        <p:spPr>
          <a:xfrm>
            <a:off x="95800" y="470525"/>
            <a:ext cx="762000" cy="762000"/>
          </a:xfrm>
          <a:prstGeom prst="mathMultiply">
            <a:avLst>
              <a:gd name="adj1" fmla="val 171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13"/>
          <p:cNvGrpSpPr/>
          <p:nvPr/>
        </p:nvGrpSpPr>
        <p:grpSpPr>
          <a:xfrm>
            <a:off x="5148402" y="-403014"/>
            <a:ext cx="4238692" cy="1568482"/>
            <a:chOff x="340950" y="290161"/>
            <a:chExt cx="4238692" cy="1568482"/>
          </a:xfrm>
        </p:grpSpPr>
        <p:sp>
          <p:nvSpPr>
            <p:cNvPr id="419" name="Google Shape;419;p13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3"/>
          <p:cNvGrpSpPr/>
          <p:nvPr/>
        </p:nvGrpSpPr>
        <p:grpSpPr>
          <a:xfrm>
            <a:off x="1436314" y="4415134"/>
            <a:ext cx="6069811" cy="2822183"/>
            <a:chOff x="3074151" y="2321296"/>
            <a:chExt cx="6069811" cy="2822183"/>
          </a:xfrm>
        </p:grpSpPr>
        <p:sp>
          <p:nvSpPr>
            <p:cNvPr id="430" name="Google Shape;430;p13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13"/>
          <p:cNvSpPr/>
          <p:nvPr/>
        </p:nvSpPr>
        <p:spPr>
          <a:xfrm>
            <a:off x="2462450" y="4736700"/>
            <a:ext cx="6728400" cy="1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3"/>
          <p:cNvSpPr/>
          <p:nvPr/>
        </p:nvSpPr>
        <p:spPr>
          <a:xfrm flipH="1">
            <a:off x="104125" y="3458575"/>
            <a:ext cx="266700" cy="168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3"/>
          <p:cNvSpPr/>
          <p:nvPr/>
        </p:nvSpPr>
        <p:spPr>
          <a:xfrm flipH="1">
            <a:off x="487150" y="2980050"/>
            <a:ext cx="32700" cy="21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3"/>
          <p:cNvSpPr/>
          <p:nvPr/>
        </p:nvSpPr>
        <p:spPr>
          <a:xfrm flipH="1">
            <a:off x="2834947" y="4956275"/>
            <a:ext cx="11847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3"/>
          <p:cNvSpPr/>
          <p:nvPr/>
        </p:nvSpPr>
        <p:spPr>
          <a:xfrm flipH="1">
            <a:off x="5953025" y="721500"/>
            <a:ext cx="32751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3"/>
          <p:cNvSpPr/>
          <p:nvPr/>
        </p:nvSpPr>
        <p:spPr>
          <a:xfrm flipH="1">
            <a:off x="4611300" y="470525"/>
            <a:ext cx="45327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title"/>
          </p:nvPr>
        </p:nvSpPr>
        <p:spPr>
          <a:xfrm>
            <a:off x="1588839" y="16004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53" name="Google Shape;453;p13"/>
          <p:cNvSpPr txBox="1">
            <a:spLocks noGrp="1"/>
          </p:cNvSpPr>
          <p:nvPr>
            <p:ph type="title" idx="2" hasCustomPrompt="1"/>
          </p:nvPr>
        </p:nvSpPr>
        <p:spPr>
          <a:xfrm>
            <a:off x="722100" y="1843146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"/>
          </p:nvPr>
        </p:nvSpPr>
        <p:spPr>
          <a:xfrm>
            <a:off x="1588850" y="1994118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3"/>
          </p:nvPr>
        </p:nvSpPr>
        <p:spPr>
          <a:xfrm>
            <a:off x="4204977" y="16004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56" name="Google Shape;456;p13"/>
          <p:cNvSpPr txBox="1">
            <a:spLocks noGrp="1"/>
          </p:cNvSpPr>
          <p:nvPr>
            <p:ph type="title" idx="4" hasCustomPrompt="1"/>
          </p:nvPr>
        </p:nvSpPr>
        <p:spPr>
          <a:xfrm>
            <a:off x="3338223" y="1843146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7" name="Google Shape;457;p13"/>
          <p:cNvSpPr txBox="1">
            <a:spLocks noGrp="1"/>
          </p:cNvSpPr>
          <p:nvPr>
            <p:ph type="subTitle" idx="5"/>
          </p:nvPr>
        </p:nvSpPr>
        <p:spPr>
          <a:xfrm>
            <a:off x="4204977" y="1994154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6"/>
          </p:nvPr>
        </p:nvSpPr>
        <p:spPr>
          <a:xfrm>
            <a:off x="1588852" y="31831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59" name="Google Shape;459;p13"/>
          <p:cNvSpPr txBox="1">
            <a:spLocks noGrp="1"/>
          </p:cNvSpPr>
          <p:nvPr>
            <p:ph type="title" idx="7" hasCustomPrompt="1"/>
          </p:nvPr>
        </p:nvSpPr>
        <p:spPr>
          <a:xfrm>
            <a:off x="722100" y="3432084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0" name="Google Shape;460;p13"/>
          <p:cNvSpPr txBox="1">
            <a:spLocks noGrp="1"/>
          </p:cNvSpPr>
          <p:nvPr>
            <p:ph type="subTitle" idx="8"/>
          </p:nvPr>
        </p:nvSpPr>
        <p:spPr>
          <a:xfrm>
            <a:off x="1588850" y="3576718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13"/>
          <p:cNvSpPr txBox="1">
            <a:spLocks noGrp="1"/>
          </p:cNvSpPr>
          <p:nvPr>
            <p:ph type="title" idx="9"/>
          </p:nvPr>
        </p:nvSpPr>
        <p:spPr>
          <a:xfrm>
            <a:off x="4204977" y="318310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62" name="Google Shape;462;p13"/>
          <p:cNvSpPr txBox="1">
            <a:spLocks noGrp="1"/>
          </p:cNvSpPr>
          <p:nvPr>
            <p:ph type="title" idx="13" hasCustomPrompt="1"/>
          </p:nvPr>
        </p:nvSpPr>
        <p:spPr>
          <a:xfrm>
            <a:off x="3338223" y="3432084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3" name="Google Shape;463;p13"/>
          <p:cNvSpPr txBox="1">
            <a:spLocks noGrp="1"/>
          </p:cNvSpPr>
          <p:nvPr>
            <p:ph type="subTitle" idx="14"/>
          </p:nvPr>
        </p:nvSpPr>
        <p:spPr>
          <a:xfrm>
            <a:off x="4204975" y="3576714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4" name="Google Shape;464;p13"/>
          <p:cNvSpPr txBox="1">
            <a:spLocks noGrp="1"/>
          </p:cNvSpPr>
          <p:nvPr>
            <p:ph type="title" idx="15"/>
          </p:nvPr>
        </p:nvSpPr>
        <p:spPr>
          <a:xfrm>
            <a:off x="6822475" y="16004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65" name="Google Shape;465;p13"/>
          <p:cNvSpPr txBox="1">
            <a:spLocks noGrp="1"/>
          </p:cNvSpPr>
          <p:nvPr>
            <p:ph type="title" idx="16" hasCustomPrompt="1"/>
          </p:nvPr>
        </p:nvSpPr>
        <p:spPr>
          <a:xfrm>
            <a:off x="5952975" y="1843146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6" name="Google Shape;466;p13"/>
          <p:cNvSpPr txBox="1">
            <a:spLocks noGrp="1"/>
          </p:cNvSpPr>
          <p:nvPr>
            <p:ph type="subTitle" idx="17"/>
          </p:nvPr>
        </p:nvSpPr>
        <p:spPr>
          <a:xfrm>
            <a:off x="6822476" y="1994078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7" name="Google Shape;467;p13"/>
          <p:cNvSpPr txBox="1">
            <a:spLocks noGrp="1"/>
          </p:cNvSpPr>
          <p:nvPr>
            <p:ph type="title" idx="18"/>
          </p:nvPr>
        </p:nvSpPr>
        <p:spPr>
          <a:xfrm>
            <a:off x="6822475" y="3177518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68" name="Google Shape;468;p13"/>
          <p:cNvSpPr txBox="1">
            <a:spLocks noGrp="1"/>
          </p:cNvSpPr>
          <p:nvPr>
            <p:ph type="title" idx="19" hasCustomPrompt="1"/>
          </p:nvPr>
        </p:nvSpPr>
        <p:spPr>
          <a:xfrm>
            <a:off x="5952975" y="3432084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9" name="Google Shape;469;p13"/>
          <p:cNvSpPr txBox="1">
            <a:spLocks noGrp="1"/>
          </p:cNvSpPr>
          <p:nvPr>
            <p:ph type="subTitle" idx="20"/>
          </p:nvPr>
        </p:nvSpPr>
        <p:spPr>
          <a:xfrm>
            <a:off x="6822475" y="3576714"/>
            <a:ext cx="1608300" cy="4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13"/>
          <p:cNvSpPr txBox="1">
            <a:spLocks noGrp="1"/>
          </p:cNvSpPr>
          <p:nvPr>
            <p:ph type="title" idx="21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4"/>
          <p:cNvGrpSpPr/>
          <p:nvPr/>
        </p:nvGrpSpPr>
        <p:grpSpPr>
          <a:xfrm>
            <a:off x="3074151" y="3395246"/>
            <a:ext cx="6069811" cy="2822183"/>
            <a:chOff x="3074151" y="2321296"/>
            <a:chExt cx="6069811" cy="2822183"/>
          </a:xfrm>
        </p:grpSpPr>
        <p:sp>
          <p:nvSpPr>
            <p:cNvPr id="473" name="Google Shape;473;p14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14"/>
          <p:cNvGrpSpPr/>
          <p:nvPr/>
        </p:nvGrpSpPr>
        <p:grpSpPr>
          <a:xfrm rot="5400000">
            <a:off x="-1330698" y="1335098"/>
            <a:ext cx="4238692" cy="1568482"/>
            <a:chOff x="340950" y="290161"/>
            <a:chExt cx="4238692" cy="1568482"/>
          </a:xfrm>
        </p:grpSpPr>
        <p:sp>
          <p:nvSpPr>
            <p:cNvPr id="490" name="Google Shape;490;p14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14"/>
          <p:cNvSpPr/>
          <p:nvPr/>
        </p:nvSpPr>
        <p:spPr>
          <a:xfrm flipH="1">
            <a:off x="1921410" y="0"/>
            <a:ext cx="98400" cy="163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4"/>
          <p:cNvSpPr/>
          <p:nvPr/>
        </p:nvSpPr>
        <p:spPr>
          <a:xfrm flipH="1">
            <a:off x="1770428" y="0"/>
            <a:ext cx="33300" cy="8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4"/>
          <p:cNvSpPr/>
          <p:nvPr/>
        </p:nvSpPr>
        <p:spPr>
          <a:xfrm flipH="1">
            <a:off x="2137575" y="0"/>
            <a:ext cx="33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4"/>
          <p:cNvSpPr/>
          <p:nvPr/>
        </p:nvSpPr>
        <p:spPr>
          <a:xfrm flipH="1">
            <a:off x="1099225" y="4103400"/>
            <a:ext cx="449700" cy="104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4"/>
          <p:cNvSpPr/>
          <p:nvPr/>
        </p:nvSpPr>
        <p:spPr>
          <a:xfrm flipH="1">
            <a:off x="1697575" y="4103400"/>
            <a:ext cx="32700" cy="104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4"/>
          <p:cNvSpPr txBox="1">
            <a:spLocks noGrp="1"/>
          </p:cNvSpPr>
          <p:nvPr>
            <p:ph type="subTitle" idx="1"/>
          </p:nvPr>
        </p:nvSpPr>
        <p:spPr>
          <a:xfrm>
            <a:off x="2519700" y="1022175"/>
            <a:ext cx="5445900" cy="21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6" name="Google Shape;506;p14"/>
          <p:cNvSpPr txBox="1">
            <a:spLocks noGrp="1"/>
          </p:cNvSpPr>
          <p:nvPr>
            <p:ph type="title"/>
          </p:nvPr>
        </p:nvSpPr>
        <p:spPr>
          <a:xfrm>
            <a:off x="5470200" y="3555896"/>
            <a:ext cx="2495400" cy="5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0"/>
          <p:cNvSpPr/>
          <p:nvPr/>
        </p:nvSpPr>
        <p:spPr>
          <a:xfrm rot="-5400000" flipH="1">
            <a:off x="7917672" y="2003234"/>
            <a:ext cx="449700" cy="110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20"/>
          <p:cNvGrpSpPr/>
          <p:nvPr/>
        </p:nvGrpSpPr>
        <p:grpSpPr>
          <a:xfrm rot="5400000">
            <a:off x="-3443760" y="2841830"/>
            <a:ext cx="6069811" cy="2822183"/>
            <a:chOff x="3074151" y="2321296"/>
            <a:chExt cx="6069811" cy="2822183"/>
          </a:xfrm>
        </p:grpSpPr>
        <p:sp>
          <p:nvSpPr>
            <p:cNvPr id="724" name="Google Shape;724;p20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0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0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0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0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20"/>
          <p:cNvSpPr/>
          <p:nvPr/>
        </p:nvSpPr>
        <p:spPr>
          <a:xfrm rot="5400000" flipH="1">
            <a:off x="7369721" y="-737598"/>
            <a:ext cx="96300" cy="255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0"/>
          <p:cNvSpPr/>
          <p:nvPr/>
        </p:nvSpPr>
        <p:spPr>
          <a:xfrm rot="5400000" flipH="1">
            <a:off x="7996421" y="-322273"/>
            <a:ext cx="32700" cy="13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0"/>
          <p:cNvSpPr/>
          <p:nvPr/>
        </p:nvSpPr>
        <p:spPr>
          <a:xfrm rot="5400000" flipH="1">
            <a:off x="8216471" y="4358677"/>
            <a:ext cx="32700" cy="92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0"/>
          <p:cNvSpPr/>
          <p:nvPr/>
        </p:nvSpPr>
        <p:spPr>
          <a:xfrm flipH="1">
            <a:off x="236929" y="4067275"/>
            <a:ext cx="449700" cy="110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0"/>
          <p:cNvSpPr/>
          <p:nvPr/>
        </p:nvSpPr>
        <p:spPr>
          <a:xfrm flipH="1">
            <a:off x="835279" y="4067275"/>
            <a:ext cx="32700" cy="110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5" name="Google Shape;745;p20"/>
          <p:cNvGrpSpPr/>
          <p:nvPr/>
        </p:nvGrpSpPr>
        <p:grpSpPr>
          <a:xfrm>
            <a:off x="5946615" y="-1384520"/>
            <a:ext cx="6069811" cy="2822183"/>
            <a:chOff x="3074151" y="2321296"/>
            <a:chExt cx="6069811" cy="2822183"/>
          </a:xfrm>
        </p:grpSpPr>
        <p:sp>
          <p:nvSpPr>
            <p:cNvPr id="746" name="Google Shape;746;p20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2" name="Google Shape;762;p20"/>
          <p:cNvSpPr txBox="1">
            <a:spLocks noGrp="1"/>
          </p:cNvSpPr>
          <p:nvPr>
            <p:ph type="title"/>
          </p:nvPr>
        </p:nvSpPr>
        <p:spPr>
          <a:xfrm>
            <a:off x="1126147" y="3673675"/>
            <a:ext cx="2012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63" name="Google Shape;763;p20"/>
          <p:cNvSpPr txBox="1">
            <a:spLocks noGrp="1"/>
          </p:cNvSpPr>
          <p:nvPr>
            <p:ph type="subTitle" idx="1"/>
          </p:nvPr>
        </p:nvSpPr>
        <p:spPr>
          <a:xfrm>
            <a:off x="1126137" y="4010525"/>
            <a:ext cx="201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20"/>
          <p:cNvSpPr txBox="1">
            <a:spLocks noGrp="1"/>
          </p:cNvSpPr>
          <p:nvPr>
            <p:ph type="title" idx="2"/>
          </p:nvPr>
        </p:nvSpPr>
        <p:spPr>
          <a:xfrm>
            <a:off x="3565652" y="3673675"/>
            <a:ext cx="2012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65" name="Google Shape;765;p20"/>
          <p:cNvSpPr txBox="1">
            <a:spLocks noGrp="1"/>
          </p:cNvSpPr>
          <p:nvPr>
            <p:ph type="subTitle" idx="3"/>
          </p:nvPr>
        </p:nvSpPr>
        <p:spPr>
          <a:xfrm>
            <a:off x="3565647" y="4010525"/>
            <a:ext cx="201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6" name="Google Shape;766;p20"/>
          <p:cNvSpPr txBox="1">
            <a:spLocks noGrp="1"/>
          </p:cNvSpPr>
          <p:nvPr>
            <p:ph type="title" idx="4"/>
          </p:nvPr>
        </p:nvSpPr>
        <p:spPr>
          <a:xfrm>
            <a:off x="6005168" y="3673675"/>
            <a:ext cx="2012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67" name="Google Shape;767;p20"/>
          <p:cNvSpPr txBox="1">
            <a:spLocks noGrp="1"/>
          </p:cNvSpPr>
          <p:nvPr>
            <p:ph type="subTitle" idx="5"/>
          </p:nvPr>
        </p:nvSpPr>
        <p:spPr>
          <a:xfrm>
            <a:off x="6005167" y="4010525"/>
            <a:ext cx="201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8" name="Google Shape;768;p20"/>
          <p:cNvSpPr txBox="1">
            <a:spLocks noGrp="1"/>
          </p:cNvSpPr>
          <p:nvPr>
            <p:ph type="title" idx="6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1"/>
          <p:cNvSpPr txBox="1">
            <a:spLocks noGrp="1"/>
          </p:cNvSpPr>
          <p:nvPr>
            <p:ph type="title"/>
          </p:nvPr>
        </p:nvSpPr>
        <p:spPr>
          <a:xfrm>
            <a:off x="2319100" y="1543050"/>
            <a:ext cx="1902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71" name="Google Shape;771;p21"/>
          <p:cNvSpPr txBox="1">
            <a:spLocks noGrp="1"/>
          </p:cNvSpPr>
          <p:nvPr>
            <p:ph type="subTitle" idx="1"/>
          </p:nvPr>
        </p:nvSpPr>
        <p:spPr>
          <a:xfrm>
            <a:off x="2319100" y="1829477"/>
            <a:ext cx="190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21"/>
          <p:cNvSpPr txBox="1">
            <a:spLocks noGrp="1"/>
          </p:cNvSpPr>
          <p:nvPr>
            <p:ph type="title" idx="2"/>
          </p:nvPr>
        </p:nvSpPr>
        <p:spPr>
          <a:xfrm>
            <a:off x="5986649" y="1543050"/>
            <a:ext cx="1902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73" name="Google Shape;773;p21"/>
          <p:cNvSpPr txBox="1">
            <a:spLocks noGrp="1"/>
          </p:cNvSpPr>
          <p:nvPr>
            <p:ph type="subTitle" idx="3"/>
          </p:nvPr>
        </p:nvSpPr>
        <p:spPr>
          <a:xfrm>
            <a:off x="5986649" y="1829477"/>
            <a:ext cx="190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21"/>
          <p:cNvSpPr txBox="1">
            <a:spLocks noGrp="1"/>
          </p:cNvSpPr>
          <p:nvPr>
            <p:ph type="title" idx="4"/>
          </p:nvPr>
        </p:nvSpPr>
        <p:spPr>
          <a:xfrm>
            <a:off x="2319100" y="3179724"/>
            <a:ext cx="1902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75" name="Google Shape;775;p21"/>
          <p:cNvSpPr txBox="1">
            <a:spLocks noGrp="1"/>
          </p:cNvSpPr>
          <p:nvPr>
            <p:ph type="subTitle" idx="5"/>
          </p:nvPr>
        </p:nvSpPr>
        <p:spPr>
          <a:xfrm>
            <a:off x="2319100" y="3466250"/>
            <a:ext cx="190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21"/>
          <p:cNvSpPr txBox="1">
            <a:spLocks noGrp="1"/>
          </p:cNvSpPr>
          <p:nvPr>
            <p:ph type="title" idx="6"/>
          </p:nvPr>
        </p:nvSpPr>
        <p:spPr>
          <a:xfrm>
            <a:off x="5986649" y="3179724"/>
            <a:ext cx="1902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77" name="Google Shape;777;p21"/>
          <p:cNvSpPr txBox="1">
            <a:spLocks noGrp="1"/>
          </p:cNvSpPr>
          <p:nvPr>
            <p:ph type="subTitle" idx="7"/>
          </p:nvPr>
        </p:nvSpPr>
        <p:spPr>
          <a:xfrm>
            <a:off x="5986649" y="3466250"/>
            <a:ext cx="190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21"/>
          <p:cNvSpPr txBox="1">
            <a:spLocks noGrp="1"/>
          </p:cNvSpPr>
          <p:nvPr>
            <p:ph type="title" idx="8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779" name="Google Shape;779;p21"/>
          <p:cNvGrpSpPr/>
          <p:nvPr/>
        </p:nvGrpSpPr>
        <p:grpSpPr>
          <a:xfrm>
            <a:off x="5201402" y="-578989"/>
            <a:ext cx="4238692" cy="1568482"/>
            <a:chOff x="340950" y="290161"/>
            <a:chExt cx="4238692" cy="1568482"/>
          </a:xfrm>
        </p:grpSpPr>
        <p:sp>
          <p:nvSpPr>
            <p:cNvPr id="780" name="Google Shape;780;p21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1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1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1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1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1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1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1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1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21"/>
          <p:cNvGrpSpPr/>
          <p:nvPr/>
        </p:nvGrpSpPr>
        <p:grpSpPr>
          <a:xfrm>
            <a:off x="-270636" y="4333184"/>
            <a:ext cx="6069811" cy="2822183"/>
            <a:chOff x="3074151" y="2321296"/>
            <a:chExt cx="6069811" cy="2822183"/>
          </a:xfrm>
        </p:grpSpPr>
        <p:sp>
          <p:nvSpPr>
            <p:cNvPr id="791" name="Google Shape;791;p21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21"/>
          <p:cNvSpPr/>
          <p:nvPr/>
        </p:nvSpPr>
        <p:spPr>
          <a:xfrm rot="-5400000" flipH="1">
            <a:off x="7076725" y="414050"/>
            <a:ext cx="3275100" cy="2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1"/>
          <p:cNvSpPr/>
          <p:nvPr/>
        </p:nvSpPr>
        <p:spPr>
          <a:xfrm rot="-5400000" flipH="1">
            <a:off x="6182925" y="1256275"/>
            <a:ext cx="45327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" name="Google Shape;809;p21"/>
          <p:cNvGrpSpPr/>
          <p:nvPr/>
        </p:nvGrpSpPr>
        <p:grpSpPr>
          <a:xfrm rot="-5400000">
            <a:off x="2486566" y="2113491"/>
            <a:ext cx="258622" cy="5231768"/>
            <a:chOff x="3632500" y="0"/>
            <a:chExt cx="244075" cy="2554200"/>
          </a:xfrm>
        </p:grpSpPr>
        <p:sp>
          <p:nvSpPr>
            <p:cNvPr id="810" name="Google Shape;810;p21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" name="Google Shape;812;p21"/>
          <p:cNvSpPr/>
          <p:nvPr/>
        </p:nvSpPr>
        <p:spPr>
          <a:xfrm rot="-5400000" flipH="1">
            <a:off x="275079" y="789881"/>
            <a:ext cx="571500" cy="12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3"/>
          <p:cNvSpPr txBox="1">
            <a:spLocks noGrp="1"/>
          </p:cNvSpPr>
          <p:nvPr>
            <p:ph type="title" hasCustomPrompt="1"/>
          </p:nvPr>
        </p:nvSpPr>
        <p:spPr>
          <a:xfrm>
            <a:off x="2520538" y="1673288"/>
            <a:ext cx="18885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62" name="Google Shape;862;p23"/>
          <p:cNvSpPr txBox="1">
            <a:spLocks noGrp="1"/>
          </p:cNvSpPr>
          <p:nvPr>
            <p:ph type="subTitle" idx="1"/>
          </p:nvPr>
        </p:nvSpPr>
        <p:spPr>
          <a:xfrm>
            <a:off x="2520538" y="2164133"/>
            <a:ext cx="18885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23"/>
          <p:cNvSpPr txBox="1">
            <a:spLocks noGrp="1"/>
          </p:cNvSpPr>
          <p:nvPr>
            <p:ph type="title" idx="2" hasCustomPrompt="1"/>
          </p:nvPr>
        </p:nvSpPr>
        <p:spPr>
          <a:xfrm>
            <a:off x="6344213" y="1673263"/>
            <a:ext cx="18885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64" name="Google Shape;864;p23"/>
          <p:cNvSpPr txBox="1">
            <a:spLocks noGrp="1"/>
          </p:cNvSpPr>
          <p:nvPr>
            <p:ph type="subTitle" idx="3"/>
          </p:nvPr>
        </p:nvSpPr>
        <p:spPr>
          <a:xfrm>
            <a:off x="6344207" y="2164128"/>
            <a:ext cx="18885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23"/>
          <p:cNvSpPr txBox="1">
            <a:spLocks noGrp="1"/>
          </p:cNvSpPr>
          <p:nvPr>
            <p:ph type="title" idx="4" hasCustomPrompt="1"/>
          </p:nvPr>
        </p:nvSpPr>
        <p:spPr>
          <a:xfrm>
            <a:off x="4441800" y="3350775"/>
            <a:ext cx="18885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66" name="Google Shape;866;p23"/>
          <p:cNvSpPr txBox="1">
            <a:spLocks noGrp="1"/>
          </p:cNvSpPr>
          <p:nvPr>
            <p:ph type="subTitle" idx="5"/>
          </p:nvPr>
        </p:nvSpPr>
        <p:spPr>
          <a:xfrm>
            <a:off x="4441785" y="3841671"/>
            <a:ext cx="18885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23"/>
          <p:cNvSpPr txBox="1">
            <a:spLocks noGrp="1"/>
          </p:cNvSpPr>
          <p:nvPr>
            <p:ph type="title" idx="6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868" name="Google Shape;868;p23"/>
          <p:cNvGrpSpPr/>
          <p:nvPr/>
        </p:nvGrpSpPr>
        <p:grpSpPr>
          <a:xfrm rot="5400000">
            <a:off x="-2090660" y="4974592"/>
            <a:ext cx="6069811" cy="2822183"/>
            <a:chOff x="3074151" y="2321296"/>
            <a:chExt cx="6069811" cy="2822183"/>
          </a:xfrm>
        </p:grpSpPr>
        <p:sp>
          <p:nvSpPr>
            <p:cNvPr id="869" name="Google Shape;869;p23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3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3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23"/>
          <p:cNvGrpSpPr/>
          <p:nvPr/>
        </p:nvGrpSpPr>
        <p:grpSpPr>
          <a:xfrm rot="10800000">
            <a:off x="6073110" y="-403017"/>
            <a:ext cx="4238692" cy="1568482"/>
            <a:chOff x="340950" y="290161"/>
            <a:chExt cx="4238692" cy="1568482"/>
          </a:xfrm>
        </p:grpSpPr>
        <p:sp>
          <p:nvSpPr>
            <p:cNvPr id="886" name="Google Shape;886;p23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3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3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3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23"/>
          <p:cNvSpPr/>
          <p:nvPr/>
        </p:nvSpPr>
        <p:spPr>
          <a:xfrm rot="5400000" flipH="1">
            <a:off x="8071649" y="3434250"/>
            <a:ext cx="96300" cy="204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23"/>
          <p:cNvSpPr/>
          <p:nvPr/>
        </p:nvSpPr>
        <p:spPr>
          <a:xfrm rot="5400000" flipH="1">
            <a:off x="8445446" y="3596677"/>
            <a:ext cx="32700" cy="13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3"/>
          <p:cNvSpPr/>
          <p:nvPr/>
        </p:nvSpPr>
        <p:spPr>
          <a:xfrm rot="5400000" flipH="1">
            <a:off x="8665496" y="4175877"/>
            <a:ext cx="32700" cy="92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23"/>
          <p:cNvSpPr/>
          <p:nvPr/>
        </p:nvSpPr>
        <p:spPr>
          <a:xfrm flipH="1">
            <a:off x="236929" y="4016425"/>
            <a:ext cx="449700" cy="110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3"/>
          <p:cNvSpPr/>
          <p:nvPr/>
        </p:nvSpPr>
        <p:spPr>
          <a:xfrm flipH="1">
            <a:off x="835279" y="4016425"/>
            <a:ext cx="32700" cy="110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1" name="Google Shape;901;p23"/>
          <p:cNvGrpSpPr/>
          <p:nvPr/>
        </p:nvGrpSpPr>
        <p:grpSpPr>
          <a:xfrm>
            <a:off x="6589790" y="3226930"/>
            <a:ext cx="6069811" cy="2822183"/>
            <a:chOff x="3074151" y="2321296"/>
            <a:chExt cx="6069811" cy="2822183"/>
          </a:xfrm>
        </p:grpSpPr>
        <p:sp>
          <p:nvSpPr>
            <p:cNvPr id="902" name="Google Shape;902;p23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3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3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3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3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3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3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3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3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3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3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3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3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3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3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" name="Google Shape;919;p24"/>
          <p:cNvGrpSpPr/>
          <p:nvPr/>
        </p:nvGrpSpPr>
        <p:grpSpPr>
          <a:xfrm rot="-5400000">
            <a:off x="-3456974" y="893021"/>
            <a:ext cx="6069811" cy="2822183"/>
            <a:chOff x="3074151" y="2321296"/>
            <a:chExt cx="6069811" cy="2822183"/>
          </a:xfrm>
        </p:grpSpPr>
        <p:sp>
          <p:nvSpPr>
            <p:cNvPr id="920" name="Google Shape;920;p24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4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4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24"/>
          <p:cNvGrpSpPr/>
          <p:nvPr/>
        </p:nvGrpSpPr>
        <p:grpSpPr>
          <a:xfrm>
            <a:off x="5361701" y="-1869279"/>
            <a:ext cx="6069811" cy="2822183"/>
            <a:chOff x="3074151" y="2321296"/>
            <a:chExt cx="6069811" cy="2822183"/>
          </a:xfrm>
        </p:grpSpPr>
        <p:sp>
          <p:nvSpPr>
            <p:cNvPr id="937" name="Google Shape;937;p24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4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4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4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4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4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4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4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4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4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4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3" name="Google Shape;953;p24"/>
          <p:cNvSpPr/>
          <p:nvPr/>
        </p:nvSpPr>
        <p:spPr>
          <a:xfrm flipH="1">
            <a:off x="8462360" y="0"/>
            <a:ext cx="98400" cy="16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24"/>
          <p:cNvSpPr/>
          <p:nvPr/>
        </p:nvSpPr>
        <p:spPr>
          <a:xfrm flipH="1">
            <a:off x="8311378" y="0"/>
            <a:ext cx="33300" cy="8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24"/>
          <p:cNvSpPr/>
          <p:nvPr/>
        </p:nvSpPr>
        <p:spPr>
          <a:xfrm flipH="1">
            <a:off x="8678525" y="0"/>
            <a:ext cx="33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24"/>
          <p:cNvGrpSpPr/>
          <p:nvPr/>
        </p:nvGrpSpPr>
        <p:grpSpPr>
          <a:xfrm rot="-5400000">
            <a:off x="2486566" y="2113491"/>
            <a:ext cx="258622" cy="5231768"/>
            <a:chOff x="3632500" y="0"/>
            <a:chExt cx="244075" cy="2554200"/>
          </a:xfrm>
        </p:grpSpPr>
        <p:sp>
          <p:nvSpPr>
            <p:cNvPr id="957" name="Google Shape;957;p24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4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24"/>
          <p:cNvSpPr txBox="1">
            <a:spLocks noGrp="1"/>
          </p:cNvSpPr>
          <p:nvPr>
            <p:ph type="ctrTitle"/>
          </p:nvPr>
        </p:nvSpPr>
        <p:spPr>
          <a:xfrm>
            <a:off x="4572000" y="710925"/>
            <a:ext cx="35025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60" name="Google Shape;960;p24"/>
          <p:cNvSpPr txBox="1">
            <a:spLocks noGrp="1"/>
          </p:cNvSpPr>
          <p:nvPr>
            <p:ph type="subTitle" idx="1"/>
          </p:nvPr>
        </p:nvSpPr>
        <p:spPr>
          <a:xfrm>
            <a:off x="4572000" y="2219850"/>
            <a:ext cx="2591700" cy="8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1" name="Google Shape;961;p24"/>
          <p:cNvSpPr txBox="1">
            <a:spLocks noGrp="1"/>
          </p:cNvSpPr>
          <p:nvPr>
            <p:ph type="title" idx="2"/>
          </p:nvPr>
        </p:nvSpPr>
        <p:spPr>
          <a:xfrm>
            <a:off x="4572001" y="1868925"/>
            <a:ext cx="3502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962" name="Google Shape;962;p24"/>
          <p:cNvSpPr txBox="1"/>
          <p:nvPr/>
        </p:nvSpPr>
        <p:spPr>
          <a:xfrm>
            <a:off x="4572000" y="3598300"/>
            <a:ext cx="385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,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25"/>
          <p:cNvSpPr/>
          <p:nvPr/>
        </p:nvSpPr>
        <p:spPr>
          <a:xfrm flipH="1">
            <a:off x="8843590" y="324574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25"/>
          <p:cNvGrpSpPr/>
          <p:nvPr/>
        </p:nvGrpSpPr>
        <p:grpSpPr>
          <a:xfrm rot="10800000">
            <a:off x="6717884" y="-755154"/>
            <a:ext cx="4238692" cy="1568482"/>
            <a:chOff x="340950" y="290161"/>
            <a:chExt cx="4238692" cy="1568482"/>
          </a:xfrm>
        </p:grpSpPr>
        <p:sp>
          <p:nvSpPr>
            <p:cNvPr id="966" name="Google Shape;966;p25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5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5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5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" name="Google Shape;976;p25"/>
          <p:cNvGrpSpPr/>
          <p:nvPr/>
        </p:nvGrpSpPr>
        <p:grpSpPr>
          <a:xfrm rot="5400000">
            <a:off x="-2460854" y="963351"/>
            <a:ext cx="6069811" cy="2822183"/>
            <a:chOff x="3074151" y="2321296"/>
            <a:chExt cx="6069811" cy="2822183"/>
          </a:xfrm>
        </p:grpSpPr>
        <p:sp>
          <p:nvSpPr>
            <p:cNvPr id="977" name="Google Shape;977;p25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5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5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5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5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5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5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5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5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5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5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5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5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5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5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5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25"/>
          <p:cNvGrpSpPr/>
          <p:nvPr/>
        </p:nvGrpSpPr>
        <p:grpSpPr>
          <a:xfrm rot="-5400000">
            <a:off x="2314421" y="1498805"/>
            <a:ext cx="415204" cy="5231768"/>
            <a:chOff x="3632500" y="0"/>
            <a:chExt cx="391850" cy="2554200"/>
          </a:xfrm>
        </p:grpSpPr>
        <p:sp>
          <p:nvSpPr>
            <p:cNvPr id="994" name="Google Shape;994;p25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5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5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7" name="Google Shape;997;p25"/>
          <p:cNvSpPr/>
          <p:nvPr/>
        </p:nvSpPr>
        <p:spPr>
          <a:xfrm flipH="1">
            <a:off x="8516963" y="3543745"/>
            <a:ext cx="2103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Google Shape;999;p26"/>
          <p:cNvGrpSpPr/>
          <p:nvPr/>
        </p:nvGrpSpPr>
        <p:grpSpPr>
          <a:xfrm rot="-5400000">
            <a:off x="-2577149" y="893021"/>
            <a:ext cx="6069811" cy="2822183"/>
            <a:chOff x="3074151" y="2321296"/>
            <a:chExt cx="6069811" cy="2822183"/>
          </a:xfrm>
        </p:grpSpPr>
        <p:sp>
          <p:nvSpPr>
            <p:cNvPr id="1000" name="Google Shape;1000;p26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6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6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6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6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6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6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6" name="Google Shape;1016;p26"/>
          <p:cNvSpPr/>
          <p:nvPr/>
        </p:nvSpPr>
        <p:spPr>
          <a:xfrm flipH="1">
            <a:off x="301335" y="0"/>
            <a:ext cx="98400" cy="16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26"/>
          <p:cNvSpPr/>
          <p:nvPr/>
        </p:nvSpPr>
        <p:spPr>
          <a:xfrm flipH="1">
            <a:off x="150353" y="0"/>
            <a:ext cx="33300" cy="8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26"/>
          <p:cNvSpPr/>
          <p:nvPr/>
        </p:nvSpPr>
        <p:spPr>
          <a:xfrm flipH="1">
            <a:off x="517500" y="0"/>
            <a:ext cx="33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9" name="Google Shape;1019;p26"/>
          <p:cNvGrpSpPr/>
          <p:nvPr/>
        </p:nvGrpSpPr>
        <p:grpSpPr>
          <a:xfrm rot="-5400000">
            <a:off x="2486566" y="2113491"/>
            <a:ext cx="258622" cy="5231768"/>
            <a:chOff x="3632500" y="0"/>
            <a:chExt cx="244075" cy="2554200"/>
          </a:xfrm>
        </p:grpSpPr>
        <p:sp>
          <p:nvSpPr>
            <p:cNvPr id="1020" name="Google Shape;1020;p26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6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6"/>
          <p:cNvGrpSpPr/>
          <p:nvPr/>
        </p:nvGrpSpPr>
        <p:grpSpPr>
          <a:xfrm>
            <a:off x="4831964" y="-1450816"/>
            <a:ext cx="6069811" cy="2822183"/>
            <a:chOff x="3074151" y="2321296"/>
            <a:chExt cx="6069811" cy="2822183"/>
          </a:xfrm>
        </p:grpSpPr>
        <p:sp>
          <p:nvSpPr>
            <p:cNvPr id="1023" name="Google Shape;1023;p26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6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6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6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6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6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6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6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6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6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6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6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6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6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6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6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6"/>
          <p:cNvGrpSpPr/>
          <p:nvPr/>
        </p:nvGrpSpPr>
        <p:grpSpPr>
          <a:xfrm rot="5400000">
            <a:off x="7670950" y="-831250"/>
            <a:ext cx="391850" cy="2554200"/>
            <a:chOff x="3632500" y="0"/>
            <a:chExt cx="391850" cy="2554200"/>
          </a:xfrm>
        </p:grpSpPr>
        <p:sp>
          <p:nvSpPr>
            <p:cNvPr id="1040" name="Google Shape;1040;p26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6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6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3" name="Google Shape;1043;p26"/>
          <p:cNvSpPr/>
          <p:nvPr/>
        </p:nvSpPr>
        <p:spPr>
          <a:xfrm>
            <a:off x="8100975" y="3537050"/>
            <a:ext cx="762000" cy="762000"/>
          </a:xfrm>
          <a:prstGeom prst="mathMultiply">
            <a:avLst>
              <a:gd name="adj1" fmla="val 171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3"/>
          <p:cNvGrpSpPr/>
          <p:nvPr/>
        </p:nvGrpSpPr>
        <p:grpSpPr>
          <a:xfrm rot="-5400000">
            <a:off x="-1406125" y="2898642"/>
            <a:ext cx="4238692" cy="1568482"/>
            <a:chOff x="340950" y="290161"/>
            <a:chExt cx="4238692" cy="1568482"/>
          </a:xfrm>
        </p:grpSpPr>
        <p:sp>
          <p:nvSpPr>
            <p:cNvPr id="46" name="Google Shape;46;p3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 rot="10800000">
            <a:off x="4571994" y="-7"/>
            <a:ext cx="6069811" cy="2822183"/>
            <a:chOff x="3074151" y="2321296"/>
            <a:chExt cx="6069811" cy="2822183"/>
          </a:xfrm>
        </p:grpSpPr>
        <p:sp>
          <p:nvSpPr>
            <p:cNvPr id="57" name="Google Shape;57;p3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3"/>
          <p:cNvSpPr/>
          <p:nvPr/>
        </p:nvSpPr>
        <p:spPr>
          <a:xfrm flipH="1">
            <a:off x="4919632" y="-2"/>
            <a:ext cx="96300" cy="25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4771857" y="-2"/>
            <a:ext cx="32700" cy="13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10800000" flipH="1">
            <a:off x="455307" y="198"/>
            <a:ext cx="4497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306282" y="-2"/>
            <a:ext cx="32700" cy="21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5825582" y="4642648"/>
            <a:ext cx="2142600" cy="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>
            <a:off x="3510525" y="191"/>
            <a:ext cx="1099200" cy="1099200"/>
          </a:xfrm>
          <a:prstGeom prst="mathMultiply">
            <a:avLst>
              <a:gd name="adj1" fmla="val 171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 txBox="1">
            <a:spLocks noGrp="1"/>
          </p:cNvSpPr>
          <p:nvPr>
            <p:ph type="title"/>
          </p:nvPr>
        </p:nvSpPr>
        <p:spPr>
          <a:xfrm>
            <a:off x="1497475" y="2449225"/>
            <a:ext cx="3355500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" name="Google Shape;80;p3"/>
          <p:cNvSpPr txBox="1">
            <a:spLocks noGrp="1"/>
          </p:cNvSpPr>
          <p:nvPr>
            <p:ph type="title" idx="2" hasCustomPrompt="1"/>
          </p:nvPr>
        </p:nvSpPr>
        <p:spPr>
          <a:xfrm>
            <a:off x="1650390" y="1159097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" name="Google Shape;81;p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4"/>
          <p:cNvGrpSpPr/>
          <p:nvPr/>
        </p:nvGrpSpPr>
        <p:grpSpPr>
          <a:xfrm rot="5400000">
            <a:off x="-2304873" y="67286"/>
            <a:ext cx="4238692" cy="1568482"/>
            <a:chOff x="340950" y="290161"/>
            <a:chExt cx="4238692" cy="1568482"/>
          </a:xfrm>
        </p:grpSpPr>
        <p:sp>
          <p:nvSpPr>
            <p:cNvPr id="84" name="Google Shape;84;p4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4"/>
          <p:cNvGrpSpPr/>
          <p:nvPr/>
        </p:nvGrpSpPr>
        <p:grpSpPr>
          <a:xfrm>
            <a:off x="4831964" y="-1450816"/>
            <a:ext cx="6069811" cy="2822183"/>
            <a:chOff x="3074151" y="2321296"/>
            <a:chExt cx="6069811" cy="2822183"/>
          </a:xfrm>
        </p:grpSpPr>
        <p:sp>
          <p:nvSpPr>
            <p:cNvPr id="95" name="Google Shape;95;p4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4"/>
          <p:cNvSpPr/>
          <p:nvPr/>
        </p:nvSpPr>
        <p:spPr>
          <a:xfrm>
            <a:off x="1207725" y="4736697"/>
            <a:ext cx="8814600" cy="1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4"/>
          <p:cNvGrpSpPr/>
          <p:nvPr/>
        </p:nvGrpSpPr>
        <p:grpSpPr>
          <a:xfrm rot="5400000">
            <a:off x="7670950" y="-831250"/>
            <a:ext cx="391850" cy="2554200"/>
            <a:chOff x="3632500" y="0"/>
            <a:chExt cx="391850" cy="2554200"/>
          </a:xfrm>
        </p:grpSpPr>
        <p:sp>
          <p:nvSpPr>
            <p:cNvPr id="113" name="Google Shape;113;p4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4"/>
          <p:cNvSpPr/>
          <p:nvPr/>
        </p:nvSpPr>
        <p:spPr>
          <a:xfrm flipH="1">
            <a:off x="0" y="3278050"/>
            <a:ext cx="4497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flipH="1">
            <a:off x="566025" y="298005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 flipH="1">
            <a:off x="2058675" y="4956275"/>
            <a:ext cx="21426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8100975" y="3537050"/>
            <a:ext cx="762000" cy="762000"/>
          </a:xfrm>
          <a:prstGeom prst="mathMultiply">
            <a:avLst>
              <a:gd name="adj1" fmla="val 171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"/>
          <p:cNvSpPr/>
          <p:nvPr/>
        </p:nvSpPr>
        <p:spPr>
          <a:xfrm rot="5400000" flipH="1">
            <a:off x="-342925" y="-54875"/>
            <a:ext cx="21426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"/>
          <p:cNvSpPr txBox="1">
            <a:spLocks noGrp="1"/>
          </p:cNvSpPr>
          <p:nvPr>
            <p:ph type="body" idx="1"/>
          </p:nvPr>
        </p:nvSpPr>
        <p:spPr>
          <a:xfrm>
            <a:off x="879750" y="1178825"/>
            <a:ext cx="7384500" cy="3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87975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1562864" y="2762925"/>
            <a:ext cx="278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subTitle" idx="1"/>
          </p:nvPr>
        </p:nvSpPr>
        <p:spPr>
          <a:xfrm>
            <a:off x="1562875" y="3123453"/>
            <a:ext cx="2786400" cy="10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 idx="2"/>
          </p:nvPr>
        </p:nvSpPr>
        <p:spPr>
          <a:xfrm>
            <a:off x="5004343" y="2762919"/>
            <a:ext cx="25782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subTitle" idx="3"/>
          </p:nvPr>
        </p:nvSpPr>
        <p:spPr>
          <a:xfrm>
            <a:off x="5004355" y="3123439"/>
            <a:ext cx="2578200" cy="10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title" idx="4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/>
          <p:nvPr/>
        </p:nvSpPr>
        <p:spPr>
          <a:xfrm rot="10800000" flipH="1">
            <a:off x="8131419" y="2979909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5"/>
          <p:cNvGrpSpPr/>
          <p:nvPr/>
        </p:nvGrpSpPr>
        <p:grpSpPr>
          <a:xfrm rot="-5400000">
            <a:off x="6704188" y="2462741"/>
            <a:ext cx="4238692" cy="1568482"/>
            <a:chOff x="340950" y="290161"/>
            <a:chExt cx="4238692" cy="1568482"/>
          </a:xfrm>
        </p:grpSpPr>
        <p:sp>
          <p:nvSpPr>
            <p:cNvPr id="131" name="Google Shape;131;p5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5"/>
          <p:cNvGrpSpPr/>
          <p:nvPr/>
        </p:nvGrpSpPr>
        <p:grpSpPr>
          <a:xfrm rot="5400000">
            <a:off x="-3044900" y="2958971"/>
            <a:ext cx="6069811" cy="2822183"/>
            <a:chOff x="3074151" y="2321296"/>
            <a:chExt cx="6069811" cy="2822183"/>
          </a:xfrm>
        </p:grpSpPr>
        <p:sp>
          <p:nvSpPr>
            <p:cNvPr id="142" name="Google Shape;142;p5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5"/>
          <p:cNvSpPr/>
          <p:nvPr/>
        </p:nvSpPr>
        <p:spPr>
          <a:xfrm rot="10800000">
            <a:off x="7200876" y="342925"/>
            <a:ext cx="3755700" cy="1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" name="Google Shape;159;p5"/>
          <p:cNvGrpSpPr/>
          <p:nvPr/>
        </p:nvGrpSpPr>
        <p:grpSpPr>
          <a:xfrm rot="-5400000">
            <a:off x="2408275" y="1938124"/>
            <a:ext cx="415204" cy="5231768"/>
            <a:chOff x="3632500" y="0"/>
            <a:chExt cx="391850" cy="2554200"/>
          </a:xfrm>
        </p:grpSpPr>
        <p:sp>
          <p:nvSpPr>
            <p:cNvPr id="160" name="Google Shape;160;p5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5"/>
          <p:cNvSpPr/>
          <p:nvPr/>
        </p:nvSpPr>
        <p:spPr>
          <a:xfrm rot="10800000" flipH="1">
            <a:off x="8280444" y="2980109"/>
            <a:ext cx="4497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10800000" flipH="1">
            <a:off x="7963032" y="221746"/>
            <a:ext cx="21426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-5400000" flipH="1">
            <a:off x="427479" y="789881"/>
            <a:ext cx="571500" cy="12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>
            <a:spLocks noGrp="1"/>
          </p:cNvSpPr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68" name="Google Shape;168;p6"/>
          <p:cNvGrpSpPr/>
          <p:nvPr/>
        </p:nvGrpSpPr>
        <p:grpSpPr>
          <a:xfrm>
            <a:off x="5148402" y="-403014"/>
            <a:ext cx="4238692" cy="1568482"/>
            <a:chOff x="340950" y="290161"/>
            <a:chExt cx="4238692" cy="1568482"/>
          </a:xfrm>
        </p:grpSpPr>
        <p:sp>
          <p:nvSpPr>
            <p:cNvPr id="169" name="Google Shape;169;p6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6"/>
          <p:cNvGrpSpPr/>
          <p:nvPr/>
        </p:nvGrpSpPr>
        <p:grpSpPr>
          <a:xfrm>
            <a:off x="1436314" y="4415134"/>
            <a:ext cx="6069811" cy="2822183"/>
            <a:chOff x="3074151" y="2321296"/>
            <a:chExt cx="6069811" cy="2822183"/>
          </a:xfrm>
        </p:grpSpPr>
        <p:sp>
          <p:nvSpPr>
            <p:cNvPr id="180" name="Google Shape;180;p6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6"/>
          <p:cNvSpPr/>
          <p:nvPr/>
        </p:nvSpPr>
        <p:spPr>
          <a:xfrm>
            <a:off x="2462450" y="4736700"/>
            <a:ext cx="6728400" cy="1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6"/>
          <p:cNvSpPr/>
          <p:nvPr/>
        </p:nvSpPr>
        <p:spPr>
          <a:xfrm flipH="1">
            <a:off x="121500" y="3278050"/>
            <a:ext cx="3282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6"/>
          <p:cNvSpPr/>
          <p:nvPr/>
        </p:nvSpPr>
        <p:spPr>
          <a:xfrm flipH="1">
            <a:off x="566025" y="359895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flipH="1">
            <a:off x="2834947" y="4956275"/>
            <a:ext cx="11847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flipH="1">
            <a:off x="6698750" y="152525"/>
            <a:ext cx="2492100" cy="26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>
            <a:off x="95800" y="470525"/>
            <a:ext cx="762000" cy="7620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/>
          <p:nvPr/>
        </p:nvSpPr>
        <p:spPr>
          <a:xfrm>
            <a:off x="95800" y="470525"/>
            <a:ext cx="762000" cy="7620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7"/>
          <p:cNvGrpSpPr/>
          <p:nvPr/>
        </p:nvGrpSpPr>
        <p:grpSpPr>
          <a:xfrm>
            <a:off x="5148402" y="-403014"/>
            <a:ext cx="4238692" cy="1568482"/>
            <a:chOff x="340950" y="290161"/>
            <a:chExt cx="4238692" cy="1568482"/>
          </a:xfrm>
        </p:grpSpPr>
        <p:sp>
          <p:nvSpPr>
            <p:cNvPr id="205" name="Google Shape;205;p7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7"/>
          <p:cNvGrpSpPr/>
          <p:nvPr/>
        </p:nvGrpSpPr>
        <p:grpSpPr>
          <a:xfrm>
            <a:off x="1436314" y="4415134"/>
            <a:ext cx="6069811" cy="2822183"/>
            <a:chOff x="3074151" y="2321296"/>
            <a:chExt cx="6069811" cy="2822183"/>
          </a:xfrm>
        </p:grpSpPr>
        <p:sp>
          <p:nvSpPr>
            <p:cNvPr id="216" name="Google Shape;216;p7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7"/>
          <p:cNvSpPr/>
          <p:nvPr/>
        </p:nvSpPr>
        <p:spPr>
          <a:xfrm>
            <a:off x="2462450" y="4736700"/>
            <a:ext cx="6728400" cy="10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7"/>
          <p:cNvSpPr/>
          <p:nvPr/>
        </p:nvSpPr>
        <p:spPr>
          <a:xfrm flipH="1">
            <a:off x="121500" y="3278050"/>
            <a:ext cx="3282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7"/>
          <p:cNvSpPr/>
          <p:nvPr/>
        </p:nvSpPr>
        <p:spPr>
          <a:xfrm flipH="1">
            <a:off x="566025" y="3598950"/>
            <a:ext cx="327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7"/>
          <p:cNvSpPr/>
          <p:nvPr/>
        </p:nvSpPr>
        <p:spPr>
          <a:xfrm flipH="1">
            <a:off x="2834947" y="4956275"/>
            <a:ext cx="11847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7"/>
          <p:cNvSpPr/>
          <p:nvPr/>
        </p:nvSpPr>
        <p:spPr>
          <a:xfrm flipH="1">
            <a:off x="778500" y="4163250"/>
            <a:ext cx="162000" cy="216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7"/>
          <p:cNvSpPr txBox="1">
            <a:spLocks noGrp="1"/>
          </p:cNvSpPr>
          <p:nvPr>
            <p:ph type="body" idx="1"/>
          </p:nvPr>
        </p:nvSpPr>
        <p:spPr>
          <a:xfrm>
            <a:off x="872400" y="1642300"/>
            <a:ext cx="3972900" cy="23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8" name="Google Shape;238;p7"/>
          <p:cNvSpPr txBox="1">
            <a:spLocks noGrp="1"/>
          </p:cNvSpPr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9"/>
          <p:cNvGrpSpPr/>
          <p:nvPr/>
        </p:nvGrpSpPr>
        <p:grpSpPr>
          <a:xfrm rot="-5400000">
            <a:off x="6680125" y="2854767"/>
            <a:ext cx="4238692" cy="1568482"/>
            <a:chOff x="340950" y="290161"/>
            <a:chExt cx="4238692" cy="1568482"/>
          </a:xfrm>
        </p:grpSpPr>
        <p:sp>
          <p:nvSpPr>
            <p:cNvPr id="303" name="Google Shape;303;p9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9"/>
          <p:cNvGrpSpPr/>
          <p:nvPr/>
        </p:nvGrpSpPr>
        <p:grpSpPr>
          <a:xfrm rot="10800000">
            <a:off x="-1250381" y="-528982"/>
            <a:ext cx="6069811" cy="2822183"/>
            <a:chOff x="3074151" y="2321296"/>
            <a:chExt cx="6069811" cy="2822183"/>
          </a:xfrm>
        </p:grpSpPr>
        <p:sp>
          <p:nvSpPr>
            <p:cNvPr id="314" name="Google Shape;314;p9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9"/>
          <p:cNvSpPr/>
          <p:nvPr/>
        </p:nvSpPr>
        <p:spPr>
          <a:xfrm rot="5400000" flipH="1">
            <a:off x="7158303" y="2550296"/>
            <a:ext cx="136500" cy="383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9"/>
          <p:cNvSpPr/>
          <p:nvPr/>
        </p:nvSpPr>
        <p:spPr>
          <a:xfrm rot="5400000" flipH="1">
            <a:off x="8445444" y="3626085"/>
            <a:ext cx="32700" cy="13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9"/>
          <p:cNvSpPr/>
          <p:nvPr/>
        </p:nvSpPr>
        <p:spPr>
          <a:xfrm rot="10800000" flipH="1">
            <a:off x="713232" y="4642648"/>
            <a:ext cx="2142600" cy="3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9"/>
          <p:cNvSpPr/>
          <p:nvPr/>
        </p:nvSpPr>
        <p:spPr>
          <a:xfrm rot="10800000" flipH="1">
            <a:off x="358524" y="1"/>
            <a:ext cx="158700" cy="114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9"/>
          <p:cNvSpPr/>
          <p:nvPr/>
        </p:nvSpPr>
        <p:spPr>
          <a:xfrm rot="10800000" flipH="1">
            <a:off x="250500" y="-7775"/>
            <a:ext cx="44100" cy="25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9"/>
          <p:cNvSpPr txBox="1">
            <a:spLocks noGrp="1"/>
          </p:cNvSpPr>
          <p:nvPr>
            <p:ph type="subTitle" idx="1"/>
          </p:nvPr>
        </p:nvSpPr>
        <p:spPr>
          <a:xfrm>
            <a:off x="4281850" y="2347500"/>
            <a:ext cx="3882000" cy="13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36" name="Google Shape;336;p9"/>
          <p:cNvSpPr txBox="1">
            <a:spLocks noGrp="1"/>
          </p:cNvSpPr>
          <p:nvPr>
            <p:ph type="title"/>
          </p:nvPr>
        </p:nvSpPr>
        <p:spPr>
          <a:xfrm>
            <a:off x="4281850" y="1388800"/>
            <a:ext cx="3882000" cy="7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4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"/>
          <p:cNvSpPr txBox="1">
            <a:spLocks noGrp="1"/>
          </p:cNvSpPr>
          <p:nvPr>
            <p:ph type="title"/>
          </p:nvPr>
        </p:nvSpPr>
        <p:spPr>
          <a:xfrm>
            <a:off x="3288475" y="737400"/>
            <a:ext cx="5266800" cy="17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4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0"/>
          <p:cNvSpPr/>
          <p:nvPr/>
        </p:nvSpPr>
        <p:spPr>
          <a:xfrm rot="10800000" flipH="1">
            <a:off x="2383246" y="-438070"/>
            <a:ext cx="32700" cy="21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10"/>
          <p:cNvGrpSpPr/>
          <p:nvPr/>
        </p:nvGrpSpPr>
        <p:grpSpPr>
          <a:xfrm>
            <a:off x="-1328515" y="885891"/>
            <a:ext cx="4238692" cy="1568482"/>
            <a:chOff x="340950" y="290161"/>
            <a:chExt cx="4238692" cy="1568482"/>
          </a:xfrm>
        </p:grpSpPr>
        <p:sp>
          <p:nvSpPr>
            <p:cNvPr id="341" name="Google Shape;341;p10"/>
            <p:cNvSpPr/>
            <p:nvPr/>
          </p:nvSpPr>
          <p:spPr>
            <a:xfrm>
              <a:off x="4057260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3526650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2993031" y="290161"/>
              <a:ext cx="9028" cy="1568482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2462422" y="290161"/>
              <a:ext cx="6019" cy="1568482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192903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1398425" y="290161"/>
              <a:ext cx="8565" cy="1568482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864807" y="290161"/>
              <a:ext cx="8797" cy="1568482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340950" y="528900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340950" y="1059514"/>
              <a:ext cx="4238692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340950" y="1592906"/>
              <a:ext cx="4238692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10"/>
          <p:cNvGrpSpPr/>
          <p:nvPr/>
        </p:nvGrpSpPr>
        <p:grpSpPr>
          <a:xfrm>
            <a:off x="3640579" y="3271460"/>
            <a:ext cx="6069811" cy="2822183"/>
            <a:chOff x="3074151" y="2321296"/>
            <a:chExt cx="6069811" cy="2822183"/>
          </a:xfrm>
        </p:grpSpPr>
        <p:sp>
          <p:nvSpPr>
            <p:cNvPr id="352" name="Google Shape;352;p10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10"/>
          <p:cNvGrpSpPr/>
          <p:nvPr/>
        </p:nvGrpSpPr>
        <p:grpSpPr>
          <a:xfrm rot="5400000">
            <a:off x="6608861" y="1794797"/>
            <a:ext cx="415204" cy="5231768"/>
            <a:chOff x="3632500" y="0"/>
            <a:chExt cx="391850" cy="2554200"/>
          </a:xfrm>
        </p:grpSpPr>
        <p:sp>
          <p:nvSpPr>
            <p:cNvPr id="369" name="Google Shape;369;p10"/>
            <p:cNvSpPr/>
            <p:nvPr/>
          </p:nvSpPr>
          <p:spPr>
            <a:xfrm flipH="1">
              <a:off x="3780275" y="0"/>
              <a:ext cx="96300" cy="2554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0"/>
            <p:cNvSpPr/>
            <p:nvPr/>
          </p:nvSpPr>
          <p:spPr>
            <a:xfrm flipH="1">
              <a:off x="3632500" y="0"/>
              <a:ext cx="32700" cy="136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0"/>
            <p:cNvSpPr/>
            <p:nvPr/>
          </p:nvSpPr>
          <p:spPr>
            <a:xfrm flipH="1">
              <a:off x="3991650" y="0"/>
              <a:ext cx="32700" cy="92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10"/>
          <p:cNvSpPr/>
          <p:nvPr/>
        </p:nvSpPr>
        <p:spPr>
          <a:xfrm rot="10800000" flipH="1">
            <a:off x="2532273" y="-437875"/>
            <a:ext cx="210300" cy="186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11"/>
          <p:cNvGrpSpPr/>
          <p:nvPr/>
        </p:nvGrpSpPr>
        <p:grpSpPr>
          <a:xfrm>
            <a:off x="3074151" y="3623496"/>
            <a:ext cx="6069811" cy="2822183"/>
            <a:chOff x="3074151" y="2321296"/>
            <a:chExt cx="6069811" cy="2822183"/>
          </a:xfrm>
        </p:grpSpPr>
        <p:sp>
          <p:nvSpPr>
            <p:cNvPr id="375" name="Google Shape;375;p11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11"/>
          <p:cNvGrpSpPr/>
          <p:nvPr/>
        </p:nvGrpSpPr>
        <p:grpSpPr>
          <a:xfrm>
            <a:off x="3074151" y="-1449079"/>
            <a:ext cx="6069811" cy="2822183"/>
            <a:chOff x="3074151" y="2321296"/>
            <a:chExt cx="6069811" cy="2822183"/>
          </a:xfrm>
        </p:grpSpPr>
        <p:sp>
          <p:nvSpPr>
            <p:cNvPr id="392" name="Google Shape;392;p11"/>
            <p:cNvSpPr/>
            <p:nvPr/>
          </p:nvSpPr>
          <p:spPr>
            <a:xfrm>
              <a:off x="8621628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8091019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7557400" y="2321296"/>
              <a:ext cx="9028" cy="2822183"/>
            </a:xfrm>
            <a:custGeom>
              <a:avLst/>
              <a:gdLst/>
              <a:ahLst/>
              <a:cxnLst/>
              <a:rect l="l" t="t" r="r" b="b"/>
              <a:pathLst>
                <a:path w="39" h="62026" extrusionOk="0">
                  <a:moveTo>
                    <a:pt x="1" y="0"/>
                  </a:moveTo>
                  <a:lnTo>
                    <a:pt x="1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7026791" y="2321296"/>
              <a:ext cx="6019" cy="2822183"/>
            </a:xfrm>
            <a:custGeom>
              <a:avLst/>
              <a:gdLst/>
              <a:ahLst/>
              <a:cxnLst/>
              <a:rect l="l" t="t" r="r" b="b"/>
              <a:pathLst>
                <a:path w="26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25" y="620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6493404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5962795" y="2321296"/>
              <a:ext cx="8565" cy="2822183"/>
            </a:xfrm>
            <a:custGeom>
              <a:avLst/>
              <a:gdLst/>
              <a:ahLst/>
              <a:cxnLst/>
              <a:rect l="l" t="t" r="r" b="b"/>
              <a:pathLst>
                <a:path w="37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7" y="6202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542917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3074151" y="36177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3074151" y="4148364"/>
              <a:ext cx="6069811" cy="8797"/>
            </a:xfrm>
            <a:custGeom>
              <a:avLst/>
              <a:gdLst/>
              <a:ahLst/>
              <a:cxnLst/>
              <a:rect l="l" t="t" r="r" b="b"/>
              <a:pathLst>
                <a:path w="197585" h="38" extrusionOk="0">
                  <a:moveTo>
                    <a:pt x="1" y="1"/>
                  </a:moveTo>
                  <a:lnTo>
                    <a:pt x="1" y="37"/>
                  </a:lnTo>
                  <a:lnTo>
                    <a:pt x="197585" y="37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3074151" y="4681756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1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1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3074151" y="3087125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3074151" y="2513250"/>
              <a:ext cx="6069811" cy="6019"/>
            </a:xfrm>
            <a:custGeom>
              <a:avLst/>
              <a:gdLst/>
              <a:ahLst/>
              <a:cxnLst/>
              <a:rect l="l" t="t" r="r" b="b"/>
              <a:pathLst>
                <a:path w="197585" h="26" extrusionOk="0">
                  <a:moveTo>
                    <a:pt x="1" y="0"/>
                  </a:moveTo>
                  <a:lnTo>
                    <a:pt x="1" y="25"/>
                  </a:lnTo>
                  <a:lnTo>
                    <a:pt x="197585" y="25"/>
                  </a:lnTo>
                  <a:lnTo>
                    <a:pt x="197585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4895551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4361926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3828300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3294675" y="2321296"/>
              <a:ext cx="8797" cy="2822183"/>
            </a:xfrm>
            <a:custGeom>
              <a:avLst/>
              <a:gdLst/>
              <a:ahLst/>
              <a:cxnLst/>
              <a:rect l="l" t="t" r="r" b="b"/>
              <a:pathLst>
                <a:path w="38" h="62026" extrusionOk="0">
                  <a:moveTo>
                    <a:pt x="0" y="0"/>
                  </a:moveTo>
                  <a:lnTo>
                    <a:pt x="0" y="62025"/>
                  </a:lnTo>
                  <a:lnTo>
                    <a:pt x="38" y="620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2C0F2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11"/>
          <p:cNvSpPr/>
          <p:nvPr/>
        </p:nvSpPr>
        <p:spPr>
          <a:xfrm flipH="1">
            <a:off x="301335" y="0"/>
            <a:ext cx="98400" cy="163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1"/>
          <p:cNvSpPr/>
          <p:nvPr/>
        </p:nvSpPr>
        <p:spPr>
          <a:xfrm flipH="1">
            <a:off x="150353" y="0"/>
            <a:ext cx="33300" cy="8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1"/>
          <p:cNvSpPr/>
          <p:nvPr/>
        </p:nvSpPr>
        <p:spPr>
          <a:xfrm flipH="1">
            <a:off x="517500" y="0"/>
            <a:ext cx="33300" cy="59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1"/>
          <p:cNvSpPr/>
          <p:nvPr/>
        </p:nvSpPr>
        <p:spPr>
          <a:xfrm rot="5400000" flipH="1">
            <a:off x="7677750" y="-431250"/>
            <a:ext cx="449700" cy="24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1"/>
          <p:cNvSpPr/>
          <p:nvPr/>
        </p:nvSpPr>
        <p:spPr>
          <a:xfrm rot="5400000" flipH="1">
            <a:off x="7886250" y="-41400"/>
            <a:ext cx="32700" cy="24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1"/>
          <p:cNvSpPr txBox="1">
            <a:spLocks noGrp="1"/>
          </p:cNvSpPr>
          <p:nvPr>
            <p:ph type="title" hasCustomPrompt="1"/>
          </p:nvPr>
        </p:nvSpPr>
        <p:spPr>
          <a:xfrm>
            <a:off x="2963400" y="1449500"/>
            <a:ext cx="50598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4" name="Google Shape;414;p11"/>
          <p:cNvSpPr txBox="1">
            <a:spLocks noGrp="1"/>
          </p:cNvSpPr>
          <p:nvPr>
            <p:ph type="subTitle" idx="1"/>
          </p:nvPr>
        </p:nvSpPr>
        <p:spPr>
          <a:xfrm>
            <a:off x="2963400" y="3229300"/>
            <a:ext cx="5059800" cy="46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jdhani"/>
              <a:buNone/>
              <a:defRPr sz="3400" b="1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●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○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■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●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○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■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●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○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Tajawal"/>
              <a:buChar char="■"/>
              <a:defRPr>
                <a:solidFill>
                  <a:schemeClr val="accent2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6" r:id="rId13"/>
    <p:sldLayoutId id="2147483667" r:id="rId14"/>
    <p:sldLayoutId id="2147483669" r:id="rId15"/>
    <p:sldLayoutId id="2147483670" r:id="rId16"/>
    <p:sldLayoutId id="2147483671" r:id="rId17"/>
    <p:sldLayoutId id="2147483672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0"/>
          <p:cNvSpPr/>
          <p:nvPr/>
        </p:nvSpPr>
        <p:spPr>
          <a:xfrm>
            <a:off x="4024350" y="3792225"/>
            <a:ext cx="5127600" cy="76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0"/>
          <p:cNvSpPr txBox="1">
            <a:spLocks noGrp="1"/>
          </p:cNvSpPr>
          <p:nvPr>
            <p:ph type="ctrTitle"/>
          </p:nvPr>
        </p:nvSpPr>
        <p:spPr>
          <a:xfrm>
            <a:off x="4192075" y="901650"/>
            <a:ext cx="4238700" cy="24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Chào mừng</a:t>
            </a:r>
            <a:br>
              <a:rPr lang="vi-VN" dirty="0"/>
            </a:br>
            <a:r>
              <a:rPr lang="vi-VN" dirty="0"/>
              <a:t>Đến với </a:t>
            </a:r>
            <a:br>
              <a:rPr lang="vi-VN" dirty="0"/>
            </a:br>
            <a:r>
              <a:rPr lang="vi-VN" dirty="0"/>
              <a:t>Bài cuối khóa</a:t>
            </a:r>
            <a:endParaRPr sz="3400" dirty="0">
              <a:solidFill>
                <a:schemeClr val="lt2"/>
              </a:solidFill>
            </a:endParaRPr>
          </a:p>
        </p:txBody>
      </p:sp>
      <p:sp>
        <p:nvSpPr>
          <p:cNvPr id="1056" name="Google Shape;1056;p30"/>
          <p:cNvSpPr txBox="1">
            <a:spLocks noGrp="1"/>
          </p:cNvSpPr>
          <p:nvPr>
            <p:ph type="subTitle" idx="1"/>
          </p:nvPr>
        </p:nvSpPr>
        <p:spPr>
          <a:xfrm>
            <a:off x="4192075" y="3968009"/>
            <a:ext cx="40404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/>
              <a:t>Của Phạm Minh Trí</a:t>
            </a:r>
            <a:endParaRPr dirty="0"/>
          </a:p>
        </p:txBody>
      </p:sp>
      <p:sp>
        <p:nvSpPr>
          <p:cNvPr id="1057" name="Google Shape;1057;p30"/>
          <p:cNvSpPr txBox="1">
            <a:spLocks noGrp="1"/>
          </p:cNvSpPr>
          <p:nvPr>
            <p:ph type="subTitle" idx="1"/>
          </p:nvPr>
        </p:nvSpPr>
        <p:spPr>
          <a:xfrm>
            <a:off x="7231375" y="294700"/>
            <a:ext cx="1199400" cy="3450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9144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b="1" dirty="0">
                <a:solidFill>
                  <a:schemeClr val="dk2"/>
                </a:solidFill>
                <a:latin typeface="Rajdhani Medium"/>
                <a:ea typeface="Rajdhani Medium"/>
                <a:cs typeface="Rajdhani"/>
                <a:sym typeface="Rajdhani"/>
              </a:rPr>
              <a:t>Hello</a:t>
            </a:r>
            <a:endParaRPr sz="1200" dirty="0">
              <a:solidFill>
                <a:schemeClr val="dk2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1058" name="Google Shape;1058;p30"/>
          <p:cNvSpPr/>
          <p:nvPr/>
        </p:nvSpPr>
        <p:spPr>
          <a:xfrm>
            <a:off x="7658950" y="1889466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0"/>
          <p:cNvSpPr/>
          <p:nvPr/>
        </p:nvSpPr>
        <p:spPr>
          <a:xfrm>
            <a:off x="468612" y="3495647"/>
            <a:ext cx="1199400" cy="1169100"/>
          </a:xfrm>
          <a:prstGeom prst="star8">
            <a:avLst>
              <a:gd name="adj" fmla="val 2526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0" name="Google Shape;1060;p30"/>
          <p:cNvGrpSpPr/>
          <p:nvPr/>
        </p:nvGrpSpPr>
        <p:grpSpPr>
          <a:xfrm>
            <a:off x="916601" y="895359"/>
            <a:ext cx="266700" cy="345050"/>
            <a:chOff x="1172410" y="839125"/>
            <a:chExt cx="266700" cy="345050"/>
          </a:xfrm>
        </p:grpSpPr>
        <p:cxnSp>
          <p:nvCxnSpPr>
            <p:cNvPr id="1061" name="Google Shape;1061;p30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2" name="Google Shape;1062;p30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3" name="Google Shape;1063;p30"/>
          <p:cNvGrpSpPr/>
          <p:nvPr/>
        </p:nvGrpSpPr>
        <p:grpSpPr>
          <a:xfrm rot="10800000">
            <a:off x="3171991" y="3903089"/>
            <a:ext cx="266700" cy="345050"/>
            <a:chOff x="1172410" y="839125"/>
            <a:chExt cx="266700" cy="345050"/>
          </a:xfrm>
        </p:grpSpPr>
        <p:cxnSp>
          <p:nvCxnSpPr>
            <p:cNvPr id="1064" name="Google Shape;1064;p30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30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6" name="Google Shape;1066;p30"/>
          <p:cNvGrpSpPr/>
          <p:nvPr/>
        </p:nvGrpSpPr>
        <p:grpSpPr>
          <a:xfrm>
            <a:off x="1069000" y="1047750"/>
            <a:ext cx="2217300" cy="3048000"/>
            <a:chOff x="1221400" y="951800"/>
            <a:chExt cx="2217300" cy="3048000"/>
          </a:xfrm>
        </p:grpSpPr>
        <p:sp>
          <p:nvSpPr>
            <p:cNvPr id="1067" name="Google Shape;1067;p30"/>
            <p:cNvSpPr/>
            <p:nvPr/>
          </p:nvSpPr>
          <p:spPr>
            <a:xfrm rot="-5400000">
              <a:off x="806050" y="1367150"/>
              <a:ext cx="3048000" cy="221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30"/>
            <p:cNvGrpSpPr/>
            <p:nvPr/>
          </p:nvGrpSpPr>
          <p:grpSpPr>
            <a:xfrm>
              <a:off x="1242659" y="976605"/>
              <a:ext cx="2176223" cy="2991402"/>
              <a:chOff x="1634342" y="616404"/>
              <a:chExt cx="2581522" cy="3548520"/>
            </a:xfrm>
          </p:grpSpPr>
          <p:grpSp>
            <p:nvGrpSpPr>
              <p:cNvPr id="1069" name="Google Shape;1069;p30"/>
              <p:cNvGrpSpPr/>
              <p:nvPr/>
            </p:nvGrpSpPr>
            <p:grpSpPr>
              <a:xfrm>
                <a:off x="1634342" y="616404"/>
                <a:ext cx="1269648" cy="3548520"/>
                <a:chOff x="1634342" y="616404"/>
                <a:chExt cx="1269648" cy="3548520"/>
              </a:xfrm>
            </p:grpSpPr>
            <p:grpSp>
              <p:nvGrpSpPr>
                <p:cNvPr id="1070" name="Google Shape;1070;p30"/>
                <p:cNvGrpSpPr/>
                <p:nvPr/>
              </p:nvGrpSpPr>
              <p:grpSpPr>
                <a:xfrm>
                  <a:off x="1634342" y="616404"/>
                  <a:ext cx="1269648" cy="3385907"/>
                  <a:chOff x="1634355" y="463319"/>
                  <a:chExt cx="1420983" cy="3789488"/>
                </a:xfrm>
              </p:grpSpPr>
              <p:grpSp>
                <p:nvGrpSpPr>
                  <p:cNvPr id="1071" name="Google Shape;1071;p30"/>
                  <p:cNvGrpSpPr/>
                  <p:nvPr/>
                </p:nvGrpSpPr>
                <p:grpSpPr>
                  <a:xfrm>
                    <a:off x="1634355" y="463319"/>
                    <a:ext cx="1420983" cy="907026"/>
                    <a:chOff x="1851288" y="768725"/>
                    <a:chExt cx="1191900" cy="760800"/>
                  </a:xfrm>
                </p:grpSpPr>
                <p:sp>
                  <p:nvSpPr>
                    <p:cNvPr id="1072" name="Google Shape;1072;p30"/>
                    <p:cNvSpPr/>
                    <p:nvPr/>
                  </p:nvSpPr>
                  <p:spPr>
                    <a:xfrm>
                      <a:off x="1851288" y="768725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3" name="Google Shape;1073;p30"/>
                    <p:cNvSpPr/>
                    <p:nvPr/>
                  </p:nvSpPr>
                  <p:spPr>
                    <a:xfrm>
                      <a:off x="1912100" y="901650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4" name="Google Shape;1074;p30"/>
                    <p:cNvSpPr/>
                    <p:nvPr/>
                  </p:nvSpPr>
                  <p:spPr>
                    <a:xfrm>
                      <a:off x="1912099" y="14592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075" name="Google Shape;1075;p30"/>
                    <p:cNvGrpSpPr/>
                    <p:nvPr/>
                  </p:nvGrpSpPr>
                  <p:grpSpPr>
                    <a:xfrm>
                      <a:off x="191192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076" name="Google Shape;1076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77" name="Google Shape;1077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78" name="Google Shape;1078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79" name="Google Shape;1079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0" name="Google Shape;1080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081" name="Google Shape;1081;p30"/>
                    <p:cNvGrpSpPr/>
                    <p:nvPr/>
                  </p:nvGrpSpPr>
                  <p:grpSpPr>
                    <a:xfrm>
                      <a:off x="1983246" y="942647"/>
                      <a:ext cx="736405" cy="53301"/>
                      <a:chOff x="1944675" y="933750"/>
                      <a:chExt cx="418650" cy="30300"/>
                    </a:xfrm>
                  </p:grpSpPr>
                  <p:sp>
                    <p:nvSpPr>
                      <p:cNvPr id="1082" name="Google Shape;1082;p30"/>
                      <p:cNvSpPr/>
                      <p:nvPr/>
                    </p:nvSpPr>
                    <p:spPr>
                      <a:xfrm>
                        <a:off x="19446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3" name="Google Shape;1083;p30"/>
                      <p:cNvSpPr/>
                      <p:nvPr/>
                    </p:nvSpPr>
                    <p:spPr>
                      <a:xfrm>
                        <a:off x="20060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4" name="Google Shape;1084;p30"/>
                      <p:cNvSpPr/>
                      <p:nvPr/>
                    </p:nvSpPr>
                    <p:spPr>
                      <a:xfrm>
                        <a:off x="20674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5" name="Google Shape;1085;p30"/>
                      <p:cNvSpPr/>
                      <p:nvPr/>
                    </p:nvSpPr>
                    <p:spPr>
                      <a:xfrm>
                        <a:off x="21288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6" name="Google Shape;1086;p30"/>
                      <p:cNvSpPr/>
                      <p:nvPr/>
                    </p:nvSpPr>
                    <p:spPr>
                      <a:xfrm>
                        <a:off x="233302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087" name="Google Shape;1087;p30"/>
                    <p:cNvSpPr/>
                    <p:nvPr/>
                  </p:nvSpPr>
                  <p:spPr>
                    <a:xfrm>
                      <a:off x="1912099" y="8746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8" name="Google Shape;1088;p30"/>
                    <p:cNvSpPr/>
                    <p:nvPr/>
                  </p:nvSpPr>
                  <p:spPr>
                    <a:xfrm>
                      <a:off x="2820875" y="901650"/>
                      <a:ext cx="1623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9" name="Google Shape;1089;p30"/>
                    <p:cNvSpPr/>
                    <p:nvPr/>
                  </p:nvSpPr>
                  <p:spPr>
                    <a:xfrm rot="10800000">
                      <a:off x="2948246" y="919900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0" name="Google Shape;1090;p30"/>
                    <p:cNvSpPr/>
                    <p:nvPr/>
                  </p:nvSpPr>
                  <p:spPr>
                    <a:xfrm rot="10800000">
                      <a:off x="2948246" y="957925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1" name="Google Shape;1091;p30"/>
                    <p:cNvSpPr/>
                    <p:nvPr/>
                  </p:nvSpPr>
                  <p:spPr>
                    <a:xfrm rot="10800000">
                      <a:off x="2948246" y="995950"/>
                      <a:ext cx="204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092" name="Google Shape;1092;p30"/>
                    <p:cNvGrpSpPr/>
                    <p:nvPr/>
                  </p:nvGrpSpPr>
                  <p:grpSpPr>
                    <a:xfrm>
                      <a:off x="2835388" y="919900"/>
                      <a:ext cx="105525" cy="105450"/>
                      <a:chOff x="2835388" y="919900"/>
                      <a:chExt cx="105525" cy="105450"/>
                    </a:xfrm>
                  </p:grpSpPr>
                  <p:sp>
                    <p:nvSpPr>
                      <p:cNvPr id="1093" name="Google Shape;1093;p30"/>
                      <p:cNvSpPr/>
                      <p:nvPr/>
                    </p:nvSpPr>
                    <p:spPr>
                      <a:xfrm rot="10800000">
                        <a:off x="2910613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94" name="Google Shape;1094;p30"/>
                      <p:cNvSpPr/>
                      <p:nvPr/>
                    </p:nvSpPr>
                    <p:spPr>
                      <a:xfrm rot="10800000">
                        <a:off x="2873000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95" name="Google Shape;1095;p30"/>
                      <p:cNvSpPr/>
                      <p:nvPr/>
                    </p:nvSpPr>
                    <p:spPr>
                      <a:xfrm rot="10800000">
                        <a:off x="2835388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96" name="Google Shape;1096;p30"/>
                      <p:cNvSpPr/>
                      <p:nvPr/>
                    </p:nvSpPr>
                    <p:spPr>
                      <a:xfrm rot="10800000">
                        <a:off x="2910613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97" name="Google Shape;1097;p30"/>
                      <p:cNvSpPr/>
                      <p:nvPr/>
                    </p:nvSpPr>
                    <p:spPr>
                      <a:xfrm rot="10800000">
                        <a:off x="2873000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98" name="Google Shape;1098;p30"/>
                      <p:cNvSpPr/>
                      <p:nvPr/>
                    </p:nvSpPr>
                    <p:spPr>
                      <a:xfrm rot="10800000">
                        <a:off x="2835388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99" name="Google Shape;1099;p30"/>
                      <p:cNvSpPr/>
                      <p:nvPr/>
                    </p:nvSpPr>
                    <p:spPr>
                      <a:xfrm rot="10800000">
                        <a:off x="2910613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00" name="Google Shape;1100;p30"/>
                      <p:cNvSpPr/>
                      <p:nvPr/>
                    </p:nvSpPr>
                    <p:spPr>
                      <a:xfrm rot="10800000">
                        <a:off x="2873000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01" name="Google Shape;1101;p30"/>
                      <p:cNvSpPr/>
                      <p:nvPr/>
                    </p:nvSpPr>
                    <p:spPr>
                      <a:xfrm rot="10800000">
                        <a:off x="2835388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102" name="Google Shape;1102;p30"/>
                    <p:cNvSpPr/>
                    <p:nvPr/>
                  </p:nvSpPr>
                  <p:spPr>
                    <a:xfrm>
                      <a:off x="1912100" y="1081475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103" name="Google Shape;1103;p30"/>
                    <p:cNvGrpSpPr/>
                    <p:nvPr/>
                  </p:nvGrpSpPr>
                  <p:grpSpPr>
                    <a:xfrm>
                      <a:off x="2067985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104" name="Google Shape;1104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05" name="Google Shape;1105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06" name="Google Shape;1106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07" name="Google Shape;1107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08" name="Google Shape;1108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09" name="Google Shape;1109;p30"/>
                    <p:cNvGrpSpPr/>
                    <p:nvPr/>
                  </p:nvGrpSpPr>
                  <p:grpSpPr>
                    <a:xfrm>
                      <a:off x="222404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110" name="Google Shape;1110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1" name="Google Shape;1111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2" name="Google Shape;1112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3" name="Google Shape;1113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4" name="Google Shape;1114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15" name="Google Shape;1115;p30"/>
                    <p:cNvGrpSpPr/>
                    <p:nvPr/>
                  </p:nvGrpSpPr>
                  <p:grpSpPr>
                    <a:xfrm>
                      <a:off x="238011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116" name="Google Shape;1116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7" name="Google Shape;1117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8" name="Google Shape;1118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9" name="Google Shape;1119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20" name="Google Shape;1120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21" name="Google Shape;1121;p30"/>
                    <p:cNvGrpSpPr/>
                    <p:nvPr/>
                  </p:nvGrpSpPr>
                  <p:grpSpPr>
                    <a:xfrm>
                      <a:off x="2536176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122" name="Google Shape;1122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23" name="Google Shape;1123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24" name="Google Shape;1124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25" name="Google Shape;1125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26" name="Google Shape;1126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27" name="Google Shape;1127;p30"/>
                    <p:cNvGrpSpPr/>
                    <p:nvPr/>
                  </p:nvGrpSpPr>
                  <p:grpSpPr>
                    <a:xfrm>
                      <a:off x="269223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128" name="Google Shape;1128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29" name="Google Shape;1129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30" name="Google Shape;1130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31" name="Google Shape;1131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32" name="Google Shape;1132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133" name="Google Shape;1133;p30"/>
                    <p:cNvSpPr/>
                    <p:nvPr/>
                  </p:nvSpPr>
                  <p:spPr>
                    <a:xfrm rot="10800000">
                      <a:off x="2695247" y="835600"/>
                      <a:ext cx="2865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4" name="Google Shape;1134;p30"/>
                    <p:cNvSpPr/>
                    <p:nvPr/>
                  </p:nvSpPr>
                  <p:spPr>
                    <a:xfrm rot="10800000">
                      <a:off x="2811649" y="1367825"/>
                      <a:ext cx="170100" cy="678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135" name="Google Shape;1135;p30"/>
                    <p:cNvGrpSpPr/>
                    <p:nvPr/>
                  </p:nvGrpSpPr>
                  <p:grpSpPr>
                    <a:xfrm>
                      <a:off x="2811649" y="1287238"/>
                      <a:ext cx="170100" cy="67800"/>
                      <a:chOff x="2811649" y="1261200"/>
                      <a:chExt cx="170100" cy="67800"/>
                    </a:xfrm>
                  </p:grpSpPr>
                  <p:sp>
                    <p:nvSpPr>
                      <p:cNvPr id="1136" name="Google Shape;1136;p30"/>
                      <p:cNvSpPr/>
                      <p:nvPr/>
                    </p:nvSpPr>
                    <p:spPr>
                      <a:xfrm rot="10800000">
                        <a:off x="2811649" y="1261200"/>
                        <a:ext cx="170100" cy="678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137" name="Google Shape;1137;p30"/>
                      <p:cNvGrpSpPr/>
                      <p:nvPr/>
                    </p:nvGrpSpPr>
                    <p:grpSpPr>
                      <a:xfrm>
                        <a:off x="282677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138" name="Google Shape;1138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39" name="Google Shape;1139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140" name="Google Shape;1140;p30"/>
                      <p:cNvGrpSpPr/>
                      <p:nvPr/>
                    </p:nvGrpSpPr>
                    <p:grpSpPr>
                      <a:xfrm>
                        <a:off x="2881550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141" name="Google Shape;1141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42" name="Google Shape;1142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143" name="Google Shape;1143;p30"/>
                      <p:cNvGrpSpPr/>
                      <p:nvPr/>
                    </p:nvGrpSpPr>
                    <p:grpSpPr>
                      <a:xfrm>
                        <a:off x="293632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144" name="Google Shape;1144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45" name="Google Shape;1145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146" name="Google Shape;1146;p30"/>
                    <p:cNvGrpSpPr/>
                    <p:nvPr/>
                  </p:nvGrpSpPr>
                  <p:grpSpPr>
                    <a:xfrm>
                      <a:off x="282677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147" name="Google Shape;1147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48" name="Google Shape;1148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49" name="Google Shape;1149;p30"/>
                    <p:cNvGrpSpPr/>
                    <p:nvPr/>
                  </p:nvGrpSpPr>
                  <p:grpSpPr>
                    <a:xfrm>
                      <a:off x="2881550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150" name="Google Shape;1150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51" name="Google Shape;1151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52" name="Google Shape;1152;p30"/>
                    <p:cNvGrpSpPr/>
                    <p:nvPr/>
                  </p:nvGrpSpPr>
                  <p:grpSpPr>
                    <a:xfrm>
                      <a:off x="293632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153" name="Google Shape;1153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54" name="Google Shape;1154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55" name="Google Shape;1155;p30"/>
                    <p:cNvGrpSpPr/>
                    <p:nvPr/>
                  </p:nvGrpSpPr>
                  <p:grpSpPr>
                    <a:xfrm>
                      <a:off x="2821775" y="1080988"/>
                      <a:ext cx="174400" cy="174400"/>
                      <a:chOff x="2821775" y="1080988"/>
                      <a:chExt cx="174400" cy="174400"/>
                    </a:xfrm>
                  </p:grpSpPr>
                  <p:sp>
                    <p:nvSpPr>
                      <p:cNvPr id="1156" name="Google Shape;1156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57" name="Google Shape;1157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58" name="Google Shape;1158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159" name="Google Shape;1159;p30"/>
                      <p:cNvCxnSpPr>
                        <a:stCxn id="1158" idx="0"/>
                        <a:endCxn id="1156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60" name="Google Shape;1160;p30"/>
                      <p:cNvCxnSpPr>
                        <a:stCxn id="1158" idx="6"/>
                        <a:endCxn id="1156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61" name="Google Shape;1161;p30"/>
                      <p:cNvCxnSpPr>
                        <a:stCxn id="1158" idx="7"/>
                        <a:endCxn id="1156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62" name="Google Shape;1162;p30"/>
                      <p:cNvCxnSpPr>
                        <a:stCxn id="1158" idx="1"/>
                        <a:endCxn id="1156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63" name="Google Shape;1163;p30"/>
                      <p:cNvCxnSpPr>
                        <a:stCxn id="1158" idx="2"/>
                        <a:endCxn id="1156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64" name="Google Shape;1164;p30"/>
                      <p:cNvCxnSpPr>
                        <a:stCxn id="1158" idx="3"/>
                        <a:endCxn id="1156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65" name="Google Shape;1165;p30"/>
                      <p:cNvCxnSpPr>
                        <a:stCxn id="1158" idx="4"/>
                        <a:endCxn id="1156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66" name="Google Shape;1166;p30"/>
                      <p:cNvCxnSpPr>
                        <a:stCxn id="1158" idx="5"/>
                        <a:endCxn id="1156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</p:grpSp>
              <p:grpSp>
                <p:nvGrpSpPr>
                  <p:cNvPr id="1167" name="Google Shape;1167;p30"/>
                  <p:cNvGrpSpPr/>
                  <p:nvPr/>
                </p:nvGrpSpPr>
                <p:grpSpPr>
                  <a:xfrm>
                    <a:off x="1634355" y="1418301"/>
                    <a:ext cx="1420983" cy="907026"/>
                    <a:chOff x="1851288" y="1569750"/>
                    <a:chExt cx="1191900" cy="760800"/>
                  </a:xfrm>
                </p:grpSpPr>
                <p:sp>
                  <p:nvSpPr>
                    <p:cNvPr id="1168" name="Google Shape;1168;p30"/>
                    <p:cNvSpPr/>
                    <p:nvPr/>
                  </p:nvSpPr>
                  <p:spPr>
                    <a:xfrm>
                      <a:off x="1851288" y="1569750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9" name="Google Shape;1169;p30"/>
                    <p:cNvSpPr/>
                    <p:nvPr/>
                  </p:nvSpPr>
                  <p:spPr>
                    <a:xfrm>
                      <a:off x="1912099" y="2260250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170" name="Google Shape;1170;p30"/>
                    <p:cNvGrpSpPr/>
                    <p:nvPr/>
                  </p:nvGrpSpPr>
                  <p:grpSpPr>
                    <a:xfrm>
                      <a:off x="2491554" y="1627594"/>
                      <a:ext cx="477033" cy="87176"/>
                      <a:chOff x="2594360" y="1659550"/>
                      <a:chExt cx="374290" cy="68400"/>
                    </a:xfrm>
                  </p:grpSpPr>
                  <p:sp>
                    <p:nvSpPr>
                      <p:cNvPr id="1171" name="Google Shape;1171;p30"/>
                      <p:cNvSpPr/>
                      <p:nvPr/>
                    </p:nvSpPr>
                    <p:spPr>
                      <a:xfrm rot="10800000">
                        <a:off x="2911350" y="1659550"/>
                        <a:ext cx="57300" cy="684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172" name="Google Shape;1172;p30"/>
                      <p:cNvGrpSpPr/>
                      <p:nvPr/>
                    </p:nvGrpSpPr>
                    <p:grpSpPr>
                      <a:xfrm>
                        <a:off x="2594360" y="1660525"/>
                        <a:ext cx="296325" cy="67425"/>
                        <a:chOff x="2835388" y="919900"/>
                        <a:chExt cx="105525" cy="67425"/>
                      </a:xfrm>
                    </p:grpSpPr>
                    <p:sp>
                      <p:nvSpPr>
                        <p:cNvPr id="1173" name="Google Shape;1173;p30"/>
                        <p:cNvSpPr/>
                        <p:nvPr/>
                      </p:nvSpPr>
                      <p:spPr>
                        <a:xfrm rot="10800000">
                          <a:off x="2910613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74" name="Google Shape;1174;p30"/>
                        <p:cNvSpPr/>
                        <p:nvPr/>
                      </p:nvSpPr>
                      <p:spPr>
                        <a:xfrm rot="10800000">
                          <a:off x="2873000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75" name="Google Shape;1175;p30"/>
                        <p:cNvSpPr/>
                        <p:nvPr/>
                      </p:nvSpPr>
                      <p:spPr>
                        <a:xfrm rot="10800000">
                          <a:off x="2835388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76" name="Google Shape;1176;p30"/>
                        <p:cNvSpPr/>
                        <p:nvPr/>
                      </p:nvSpPr>
                      <p:spPr>
                        <a:xfrm rot="10800000">
                          <a:off x="2910613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77" name="Google Shape;1177;p30"/>
                        <p:cNvSpPr/>
                        <p:nvPr/>
                      </p:nvSpPr>
                      <p:spPr>
                        <a:xfrm rot="10800000">
                          <a:off x="2873000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178" name="Google Shape;1178;p30"/>
                        <p:cNvSpPr/>
                        <p:nvPr/>
                      </p:nvSpPr>
                      <p:spPr>
                        <a:xfrm rot="10800000">
                          <a:off x="2835388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179" name="Google Shape;1179;p30"/>
                    <p:cNvGrpSpPr/>
                    <p:nvPr/>
                  </p:nvGrpSpPr>
                  <p:grpSpPr>
                    <a:xfrm>
                      <a:off x="2779071" y="177154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180" name="Google Shape;1180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81" name="Google Shape;1181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82" name="Google Shape;1182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183" name="Google Shape;1183;p30"/>
                      <p:cNvCxnSpPr>
                        <a:stCxn id="1182" idx="0"/>
                        <a:endCxn id="1180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84" name="Google Shape;1184;p30"/>
                      <p:cNvCxnSpPr>
                        <a:stCxn id="1182" idx="6"/>
                        <a:endCxn id="1180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85" name="Google Shape;1185;p30"/>
                      <p:cNvCxnSpPr>
                        <a:stCxn id="1182" idx="7"/>
                        <a:endCxn id="1180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86" name="Google Shape;1186;p30"/>
                      <p:cNvCxnSpPr>
                        <a:stCxn id="1182" idx="1"/>
                        <a:endCxn id="1180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87" name="Google Shape;1187;p30"/>
                      <p:cNvCxnSpPr>
                        <a:stCxn id="1182" idx="2"/>
                        <a:endCxn id="1180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88" name="Google Shape;1188;p30"/>
                      <p:cNvCxnSpPr>
                        <a:stCxn id="1182" idx="3"/>
                        <a:endCxn id="1180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89" name="Google Shape;1189;p30"/>
                      <p:cNvCxnSpPr>
                        <a:stCxn id="1182" idx="4"/>
                        <a:endCxn id="1180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90" name="Google Shape;1190;p30"/>
                      <p:cNvCxnSpPr>
                        <a:stCxn id="1182" idx="5"/>
                        <a:endCxn id="1180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1191" name="Google Shape;1191;p30"/>
                    <p:cNvGrpSpPr/>
                    <p:nvPr/>
                  </p:nvGrpSpPr>
                  <p:grpSpPr>
                    <a:xfrm>
                      <a:off x="2779071" y="201589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192" name="Google Shape;1192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93" name="Google Shape;1193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94" name="Google Shape;1194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195" name="Google Shape;1195;p30"/>
                      <p:cNvCxnSpPr>
                        <a:stCxn id="1194" idx="0"/>
                        <a:endCxn id="1192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96" name="Google Shape;1196;p30"/>
                      <p:cNvCxnSpPr>
                        <a:stCxn id="1194" idx="6"/>
                        <a:endCxn id="1192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97" name="Google Shape;1197;p30"/>
                      <p:cNvCxnSpPr>
                        <a:stCxn id="1194" idx="7"/>
                        <a:endCxn id="1192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98" name="Google Shape;1198;p30"/>
                      <p:cNvCxnSpPr>
                        <a:stCxn id="1194" idx="1"/>
                        <a:endCxn id="1192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199" name="Google Shape;1199;p30"/>
                      <p:cNvCxnSpPr>
                        <a:stCxn id="1194" idx="2"/>
                        <a:endCxn id="1192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200" name="Google Shape;1200;p30"/>
                      <p:cNvCxnSpPr>
                        <a:stCxn id="1194" idx="3"/>
                        <a:endCxn id="1192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201" name="Google Shape;1201;p30"/>
                      <p:cNvCxnSpPr>
                        <a:stCxn id="1194" idx="4"/>
                        <a:endCxn id="1192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202" name="Google Shape;1202;p30"/>
                      <p:cNvCxnSpPr>
                        <a:stCxn id="1194" idx="5"/>
                        <a:endCxn id="1192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1203" name="Google Shape;1203;p30"/>
                    <p:cNvGrpSpPr/>
                    <p:nvPr/>
                  </p:nvGrpSpPr>
                  <p:grpSpPr>
                    <a:xfrm>
                      <a:off x="1912103" y="1771547"/>
                      <a:ext cx="813250" cy="433400"/>
                      <a:chOff x="1912103" y="1771547"/>
                      <a:chExt cx="813250" cy="433400"/>
                    </a:xfrm>
                  </p:grpSpPr>
                  <p:grpSp>
                    <p:nvGrpSpPr>
                      <p:cNvPr id="1204" name="Google Shape;1204;p30"/>
                      <p:cNvGrpSpPr/>
                      <p:nvPr/>
                    </p:nvGrpSpPr>
                    <p:grpSpPr>
                      <a:xfrm>
                        <a:off x="1912103" y="17715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05" name="Google Shape;1205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06" name="Google Shape;1206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07" name="Google Shape;1207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08" name="Google Shape;1208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09" name="Google Shape;1209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0" name="Google Shape;1210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1" name="Google Shape;1211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2" name="Google Shape;1212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3" name="Google Shape;1213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4" name="Google Shape;1214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5" name="Google Shape;1215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6" name="Google Shape;1216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7" name="Google Shape;1217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8" name="Google Shape;1218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19" name="Google Shape;1219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0" name="Google Shape;1220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221" name="Google Shape;1221;p30"/>
                      <p:cNvGrpSpPr/>
                      <p:nvPr/>
                    </p:nvGrpSpPr>
                    <p:grpSpPr>
                      <a:xfrm>
                        <a:off x="1938678" y="1816836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22" name="Google Shape;1222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3" name="Google Shape;1223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4" name="Google Shape;1224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5" name="Google Shape;1225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6" name="Google Shape;1226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7" name="Google Shape;1227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8" name="Google Shape;1228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29" name="Google Shape;1229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0" name="Google Shape;1230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1" name="Google Shape;1231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2" name="Google Shape;1232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3" name="Google Shape;1233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4" name="Google Shape;1234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5" name="Google Shape;1235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6" name="Google Shape;1236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37" name="Google Shape;1237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238" name="Google Shape;1238;p30"/>
                      <p:cNvGrpSpPr/>
                      <p:nvPr/>
                    </p:nvGrpSpPr>
                    <p:grpSpPr>
                      <a:xfrm>
                        <a:off x="1912103" y="1862125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39" name="Google Shape;1239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0" name="Google Shape;1240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1" name="Google Shape;1241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2" name="Google Shape;1242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3" name="Google Shape;1243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4" name="Google Shape;1244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5" name="Google Shape;1245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6" name="Google Shape;1246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7" name="Google Shape;1247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8" name="Google Shape;1248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49" name="Google Shape;1249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0" name="Google Shape;1250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1" name="Google Shape;1251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2" name="Google Shape;1252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3" name="Google Shape;1253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4" name="Google Shape;1254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255" name="Google Shape;1255;p30"/>
                      <p:cNvGrpSpPr/>
                      <p:nvPr/>
                    </p:nvGrpSpPr>
                    <p:grpSpPr>
                      <a:xfrm>
                        <a:off x="1938678" y="1907414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56" name="Google Shape;1256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7" name="Google Shape;1257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8" name="Google Shape;1258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59" name="Google Shape;1259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0" name="Google Shape;1260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1" name="Google Shape;1261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2" name="Google Shape;1262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3" name="Google Shape;1263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4" name="Google Shape;1264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5" name="Google Shape;1265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6" name="Google Shape;1266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7" name="Google Shape;1267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8" name="Google Shape;1268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69" name="Google Shape;1269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0" name="Google Shape;1270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1" name="Google Shape;1271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272" name="Google Shape;1272;p30"/>
                      <p:cNvGrpSpPr/>
                      <p:nvPr/>
                    </p:nvGrpSpPr>
                    <p:grpSpPr>
                      <a:xfrm>
                        <a:off x="1912103" y="1952703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73" name="Google Shape;1273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4" name="Google Shape;1274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5" name="Google Shape;1275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6" name="Google Shape;1276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7" name="Google Shape;1277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8" name="Google Shape;1278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79" name="Google Shape;1279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0" name="Google Shape;1280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1" name="Google Shape;1281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2" name="Google Shape;1282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3" name="Google Shape;1283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4" name="Google Shape;1284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5" name="Google Shape;1285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6" name="Google Shape;1286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7" name="Google Shape;1287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88" name="Google Shape;1288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289" name="Google Shape;1289;p30"/>
                      <p:cNvGrpSpPr/>
                      <p:nvPr/>
                    </p:nvGrpSpPr>
                    <p:grpSpPr>
                      <a:xfrm>
                        <a:off x="1938678" y="1997992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290" name="Google Shape;1290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1" name="Google Shape;1291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2" name="Google Shape;1292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3" name="Google Shape;1293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4" name="Google Shape;1294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5" name="Google Shape;1295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6" name="Google Shape;1296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7" name="Google Shape;1297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8" name="Google Shape;1298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299" name="Google Shape;1299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0" name="Google Shape;1300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1" name="Google Shape;1301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2" name="Google Shape;1302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3" name="Google Shape;1303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4" name="Google Shape;1304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5" name="Google Shape;1305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306" name="Google Shape;1306;p30"/>
                      <p:cNvGrpSpPr/>
                      <p:nvPr/>
                    </p:nvGrpSpPr>
                    <p:grpSpPr>
                      <a:xfrm>
                        <a:off x="1912103" y="2043281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307" name="Google Shape;1307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8" name="Google Shape;1308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09" name="Google Shape;1309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0" name="Google Shape;1310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1" name="Google Shape;1311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2" name="Google Shape;1312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3" name="Google Shape;1313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4" name="Google Shape;1314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5" name="Google Shape;1315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6" name="Google Shape;1316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7" name="Google Shape;1317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8" name="Google Shape;1318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19" name="Google Shape;1319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0" name="Google Shape;1320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1" name="Google Shape;1321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2" name="Google Shape;1322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323" name="Google Shape;1323;p30"/>
                      <p:cNvGrpSpPr/>
                      <p:nvPr/>
                    </p:nvGrpSpPr>
                    <p:grpSpPr>
                      <a:xfrm>
                        <a:off x="1938678" y="2088570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324" name="Google Shape;1324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5" name="Google Shape;1325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6" name="Google Shape;1326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7" name="Google Shape;1327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8" name="Google Shape;1328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9" name="Google Shape;1329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0" name="Google Shape;1330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1" name="Google Shape;1331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2" name="Google Shape;1332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3" name="Google Shape;1333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4" name="Google Shape;1334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5" name="Google Shape;1335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6" name="Google Shape;1336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7" name="Google Shape;1337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8" name="Google Shape;1338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9" name="Google Shape;1339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340" name="Google Shape;1340;p30"/>
                      <p:cNvGrpSpPr/>
                      <p:nvPr/>
                    </p:nvGrpSpPr>
                    <p:grpSpPr>
                      <a:xfrm>
                        <a:off x="1912103" y="2133859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341" name="Google Shape;1341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2" name="Google Shape;1342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3" name="Google Shape;1343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4" name="Google Shape;1344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5" name="Google Shape;1345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6" name="Google Shape;1346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7" name="Google Shape;1347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8" name="Google Shape;1348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9" name="Google Shape;1349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0" name="Google Shape;1350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1" name="Google Shape;1351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2" name="Google Shape;1352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3" name="Google Shape;1353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4" name="Google Shape;1354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5" name="Google Shape;1355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6" name="Google Shape;1356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357" name="Google Shape;1357;p30"/>
                      <p:cNvGrpSpPr/>
                      <p:nvPr/>
                    </p:nvGrpSpPr>
                    <p:grpSpPr>
                      <a:xfrm>
                        <a:off x="1938678" y="21791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358" name="Google Shape;1358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59" name="Google Shape;1359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0" name="Google Shape;1360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1" name="Google Shape;1361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2" name="Google Shape;1362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3" name="Google Shape;1363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4" name="Google Shape;1364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5" name="Google Shape;1365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6" name="Google Shape;1366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7" name="Google Shape;1367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8" name="Google Shape;1368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69" name="Google Shape;1369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70" name="Google Shape;1370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71" name="Google Shape;1371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72" name="Google Shape;1372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73" name="Google Shape;1373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sp>
                  <p:nvSpPr>
                    <p:cNvPr id="1374" name="Google Shape;1374;p30"/>
                    <p:cNvSpPr/>
                    <p:nvPr/>
                  </p:nvSpPr>
                  <p:spPr>
                    <a:xfrm>
                      <a:off x="1912101" y="16734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5" name="Google Shape;1375;p30"/>
                    <p:cNvSpPr/>
                    <p:nvPr/>
                  </p:nvSpPr>
                  <p:spPr>
                    <a:xfrm>
                      <a:off x="1912101" y="165052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6" name="Google Shape;1376;p30"/>
                    <p:cNvSpPr/>
                    <p:nvPr/>
                  </p:nvSpPr>
                  <p:spPr>
                    <a:xfrm>
                      <a:off x="1912101" y="16275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77" name="Google Shape;1377;p30"/>
                  <p:cNvGrpSpPr/>
                  <p:nvPr/>
                </p:nvGrpSpPr>
                <p:grpSpPr>
                  <a:xfrm>
                    <a:off x="1634355" y="2390799"/>
                    <a:ext cx="1420983" cy="907026"/>
                    <a:chOff x="1851288" y="768725"/>
                    <a:chExt cx="1191900" cy="760800"/>
                  </a:xfrm>
                </p:grpSpPr>
                <p:sp>
                  <p:nvSpPr>
                    <p:cNvPr id="1378" name="Google Shape;1378;p30"/>
                    <p:cNvSpPr/>
                    <p:nvPr/>
                  </p:nvSpPr>
                  <p:spPr>
                    <a:xfrm>
                      <a:off x="1851288" y="768725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9" name="Google Shape;1379;p30"/>
                    <p:cNvSpPr/>
                    <p:nvPr/>
                  </p:nvSpPr>
                  <p:spPr>
                    <a:xfrm>
                      <a:off x="1912100" y="901650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0" name="Google Shape;1380;p30"/>
                    <p:cNvSpPr/>
                    <p:nvPr/>
                  </p:nvSpPr>
                  <p:spPr>
                    <a:xfrm>
                      <a:off x="1912099" y="14592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381" name="Google Shape;1381;p30"/>
                    <p:cNvGrpSpPr/>
                    <p:nvPr/>
                  </p:nvGrpSpPr>
                  <p:grpSpPr>
                    <a:xfrm>
                      <a:off x="191192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382" name="Google Shape;1382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83" name="Google Shape;1383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84" name="Google Shape;1384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85" name="Google Shape;1385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86" name="Google Shape;1386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387" name="Google Shape;1387;p30"/>
                    <p:cNvGrpSpPr/>
                    <p:nvPr/>
                  </p:nvGrpSpPr>
                  <p:grpSpPr>
                    <a:xfrm>
                      <a:off x="1983246" y="942647"/>
                      <a:ext cx="736405" cy="53301"/>
                      <a:chOff x="1944675" y="933750"/>
                      <a:chExt cx="418650" cy="30300"/>
                    </a:xfrm>
                  </p:grpSpPr>
                  <p:sp>
                    <p:nvSpPr>
                      <p:cNvPr id="1388" name="Google Shape;1388;p30"/>
                      <p:cNvSpPr/>
                      <p:nvPr/>
                    </p:nvSpPr>
                    <p:spPr>
                      <a:xfrm>
                        <a:off x="19446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89" name="Google Shape;1389;p30"/>
                      <p:cNvSpPr/>
                      <p:nvPr/>
                    </p:nvSpPr>
                    <p:spPr>
                      <a:xfrm>
                        <a:off x="20060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90" name="Google Shape;1390;p30"/>
                      <p:cNvSpPr/>
                      <p:nvPr/>
                    </p:nvSpPr>
                    <p:spPr>
                      <a:xfrm>
                        <a:off x="20674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91" name="Google Shape;1391;p30"/>
                      <p:cNvSpPr/>
                      <p:nvPr/>
                    </p:nvSpPr>
                    <p:spPr>
                      <a:xfrm>
                        <a:off x="21288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92" name="Google Shape;1392;p30"/>
                      <p:cNvSpPr/>
                      <p:nvPr/>
                    </p:nvSpPr>
                    <p:spPr>
                      <a:xfrm>
                        <a:off x="233302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393" name="Google Shape;1393;p30"/>
                    <p:cNvSpPr/>
                    <p:nvPr/>
                  </p:nvSpPr>
                  <p:spPr>
                    <a:xfrm>
                      <a:off x="1912099" y="8746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4" name="Google Shape;1394;p30"/>
                    <p:cNvSpPr/>
                    <p:nvPr/>
                  </p:nvSpPr>
                  <p:spPr>
                    <a:xfrm>
                      <a:off x="2820875" y="901650"/>
                      <a:ext cx="1623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5" name="Google Shape;1395;p30"/>
                    <p:cNvSpPr/>
                    <p:nvPr/>
                  </p:nvSpPr>
                  <p:spPr>
                    <a:xfrm rot="10800000">
                      <a:off x="2948246" y="919900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6" name="Google Shape;1396;p30"/>
                    <p:cNvSpPr/>
                    <p:nvPr/>
                  </p:nvSpPr>
                  <p:spPr>
                    <a:xfrm rot="10800000">
                      <a:off x="2948246" y="957925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7" name="Google Shape;1397;p30"/>
                    <p:cNvSpPr/>
                    <p:nvPr/>
                  </p:nvSpPr>
                  <p:spPr>
                    <a:xfrm rot="10800000">
                      <a:off x="2948246" y="995950"/>
                      <a:ext cx="204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398" name="Google Shape;1398;p30"/>
                    <p:cNvGrpSpPr/>
                    <p:nvPr/>
                  </p:nvGrpSpPr>
                  <p:grpSpPr>
                    <a:xfrm>
                      <a:off x="2835388" y="919900"/>
                      <a:ext cx="105525" cy="105450"/>
                      <a:chOff x="2835388" y="919900"/>
                      <a:chExt cx="105525" cy="105450"/>
                    </a:xfrm>
                  </p:grpSpPr>
                  <p:sp>
                    <p:nvSpPr>
                      <p:cNvPr id="1399" name="Google Shape;1399;p30"/>
                      <p:cNvSpPr/>
                      <p:nvPr/>
                    </p:nvSpPr>
                    <p:spPr>
                      <a:xfrm rot="10800000">
                        <a:off x="2910613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0" name="Google Shape;1400;p30"/>
                      <p:cNvSpPr/>
                      <p:nvPr/>
                    </p:nvSpPr>
                    <p:spPr>
                      <a:xfrm rot="10800000">
                        <a:off x="2873000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1" name="Google Shape;1401;p30"/>
                      <p:cNvSpPr/>
                      <p:nvPr/>
                    </p:nvSpPr>
                    <p:spPr>
                      <a:xfrm rot="10800000">
                        <a:off x="2835388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2" name="Google Shape;1402;p30"/>
                      <p:cNvSpPr/>
                      <p:nvPr/>
                    </p:nvSpPr>
                    <p:spPr>
                      <a:xfrm rot="10800000">
                        <a:off x="2910613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3" name="Google Shape;1403;p30"/>
                      <p:cNvSpPr/>
                      <p:nvPr/>
                    </p:nvSpPr>
                    <p:spPr>
                      <a:xfrm rot="10800000">
                        <a:off x="2873000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4" name="Google Shape;1404;p30"/>
                      <p:cNvSpPr/>
                      <p:nvPr/>
                    </p:nvSpPr>
                    <p:spPr>
                      <a:xfrm rot="10800000">
                        <a:off x="2835388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5" name="Google Shape;1405;p30"/>
                      <p:cNvSpPr/>
                      <p:nvPr/>
                    </p:nvSpPr>
                    <p:spPr>
                      <a:xfrm rot="10800000">
                        <a:off x="2910613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6" name="Google Shape;1406;p30"/>
                      <p:cNvSpPr/>
                      <p:nvPr/>
                    </p:nvSpPr>
                    <p:spPr>
                      <a:xfrm rot="10800000">
                        <a:off x="2873000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07" name="Google Shape;1407;p30"/>
                      <p:cNvSpPr/>
                      <p:nvPr/>
                    </p:nvSpPr>
                    <p:spPr>
                      <a:xfrm rot="10800000">
                        <a:off x="2835388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408" name="Google Shape;1408;p30"/>
                    <p:cNvSpPr/>
                    <p:nvPr/>
                  </p:nvSpPr>
                  <p:spPr>
                    <a:xfrm>
                      <a:off x="1912100" y="1081475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409" name="Google Shape;1409;p30"/>
                    <p:cNvGrpSpPr/>
                    <p:nvPr/>
                  </p:nvGrpSpPr>
                  <p:grpSpPr>
                    <a:xfrm>
                      <a:off x="2067985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410" name="Google Shape;1410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1" name="Google Shape;1411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2" name="Google Shape;1412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3" name="Google Shape;1413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4" name="Google Shape;1414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415" name="Google Shape;1415;p30"/>
                    <p:cNvGrpSpPr/>
                    <p:nvPr/>
                  </p:nvGrpSpPr>
                  <p:grpSpPr>
                    <a:xfrm>
                      <a:off x="222404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416" name="Google Shape;1416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7" name="Google Shape;1417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8" name="Google Shape;1418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9" name="Google Shape;1419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0" name="Google Shape;1420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421" name="Google Shape;1421;p30"/>
                    <p:cNvGrpSpPr/>
                    <p:nvPr/>
                  </p:nvGrpSpPr>
                  <p:grpSpPr>
                    <a:xfrm>
                      <a:off x="238011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422" name="Google Shape;1422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3" name="Google Shape;1423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4" name="Google Shape;1424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5" name="Google Shape;1425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6" name="Google Shape;1426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427" name="Google Shape;1427;p30"/>
                    <p:cNvGrpSpPr/>
                    <p:nvPr/>
                  </p:nvGrpSpPr>
                  <p:grpSpPr>
                    <a:xfrm>
                      <a:off x="2536176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428" name="Google Shape;1428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9" name="Google Shape;1429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0" name="Google Shape;1430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1" name="Google Shape;1431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2" name="Google Shape;1432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433" name="Google Shape;1433;p30"/>
                    <p:cNvGrpSpPr/>
                    <p:nvPr/>
                  </p:nvGrpSpPr>
                  <p:grpSpPr>
                    <a:xfrm>
                      <a:off x="269223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434" name="Google Shape;1434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5" name="Google Shape;1435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6" name="Google Shape;1436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7" name="Google Shape;1437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8" name="Google Shape;1438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439" name="Google Shape;1439;p30"/>
                    <p:cNvSpPr/>
                    <p:nvPr/>
                  </p:nvSpPr>
                  <p:spPr>
                    <a:xfrm rot="10800000">
                      <a:off x="2695247" y="835600"/>
                      <a:ext cx="2865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0" name="Google Shape;1440;p30"/>
                    <p:cNvSpPr/>
                    <p:nvPr/>
                  </p:nvSpPr>
                  <p:spPr>
                    <a:xfrm rot="10800000">
                      <a:off x="2811649" y="1367825"/>
                      <a:ext cx="170100" cy="678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441" name="Google Shape;1441;p30"/>
                    <p:cNvGrpSpPr/>
                    <p:nvPr/>
                  </p:nvGrpSpPr>
                  <p:grpSpPr>
                    <a:xfrm>
                      <a:off x="2811649" y="1287238"/>
                      <a:ext cx="170100" cy="67800"/>
                      <a:chOff x="2811649" y="1261200"/>
                      <a:chExt cx="170100" cy="67800"/>
                    </a:xfrm>
                  </p:grpSpPr>
                  <p:sp>
                    <p:nvSpPr>
                      <p:cNvPr id="1442" name="Google Shape;1442;p30"/>
                      <p:cNvSpPr/>
                      <p:nvPr/>
                    </p:nvSpPr>
                    <p:spPr>
                      <a:xfrm rot="10800000">
                        <a:off x="2811649" y="1261200"/>
                        <a:ext cx="170100" cy="678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443" name="Google Shape;1443;p30"/>
                      <p:cNvGrpSpPr/>
                      <p:nvPr/>
                    </p:nvGrpSpPr>
                    <p:grpSpPr>
                      <a:xfrm>
                        <a:off x="282677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444" name="Google Shape;1444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45" name="Google Shape;1445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446" name="Google Shape;1446;p30"/>
                      <p:cNvGrpSpPr/>
                      <p:nvPr/>
                    </p:nvGrpSpPr>
                    <p:grpSpPr>
                      <a:xfrm>
                        <a:off x="2881550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447" name="Google Shape;1447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48" name="Google Shape;1448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449" name="Google Shape;1449;p30"/>
                      <p:cNvGrpSpPr/>
                      <p:nvPr/>
                    </p:nvGrpSpPr>
                    <p:grpSpPr>
                      <a:xfrm>
                        <a:off x="293632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450" name="Google Shape;1450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51" name="Google Shape;1451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452" name="Google Shape;1452;p30"/>
                    <p:cNvGrpSpPr/>
                    <p:nvPr/>
                  </p:nvGrpSpPr>
                  <p:grpSpPr>
                    <a:xfrm>
                      <a:off x="282677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453" name="Google Shape;1453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54" name="Google Shape;1454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455" name="Google Shape;1455;p30"/>
                    <p:cNvGrpSpPr/>
                    <p:nvPr/>
                  </p:nvGrpSpPr>
                  <p:grpSpPr>
                    <a:xfrm>
                      <a:off x="2881550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456" name="Google Shape;1456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57" name="Google Shape;1457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458" name="Google Shape;1458;p30"/>
                    <p:cNvGrpSpPr/>
                    <p:nvPr/>
                  </p:nvGrpSpPr>
                  <p:grpSpPr>
                    <a:xfrm>
                      <a:off x="293632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459" name="Google Shape;1459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60" name="Google Shape;1460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461" name="Google Shape;1461;p30"/>
                    <p:cNvGrpSpPr/>
                    <p:nvPr/>
                  </p:nvGrpSpPr>
                  <p:grpSpPr>
                    <a:xfrm>
                      <a:off x="2821775" y="1080988"/>
                      <a:ext cx="174400" cy="174400"/>
                      <a:chOff x="2821775" y="1080988"/>
                      <a:chExt cx="174400" cy="174400"/>
                    </a:xfrm>
                  </p:grpSpPr>
                  <p:sp>
                    <p:nvSpPr>
                      <p:cNvPr id="1462" name="Google Shape;1462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63" name="Google Shape;1463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64" name="Google Shape;1464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465" name="Google Shape;1465;p30"/>
                      <p:cNvCxnSpPr>
                        <a:stCxn id="1464" idx="0"/>
                        <a:endCxn id="1462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66" name="Google Shape;1466;p30"/>
                      <p:cNvCxnSpPr>
                        <a:stCxn id="1464" idx="6"/>
                        <a:endCxn id="1462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67" name="Google Shape;1467;p30"/>
                      <p:cNvCxnSpPr>
                        <a:stCxn id="1464" idx="7"/>
                        <a:endCxn id="1462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68" name="Google Shape;1468;p30"/>
                      <p:cNvCxnSpPr>
                        <a:stCxn id="1464" idx="1"/>
                        <a:endCxn id="1462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69" name="Google Shape;1469;p30"/>
                      <p:cNvCxnSpPr>
                        <a:stCxn id="1464" idx="2"/>
                        <a:endCxn id="1462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70" name="Google Shape;1470;p30"/>
                      <p:cNvCxnSpPr>
                        <a:stCxn id="1464" idx="3"/>
                        <a:endCxn id="1462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71" name="Google Shape;1471;p30"/>
                      <p:cNvCxnSpPr>
                        <a:stCxn id="1464" idx="4"/>
                        <a:endCxn id="1462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72" name="Google Shape;1472;p30"/>
                      <p:cNvCxnSpPr>
                        <a:stCxn id="1464" idx="5"/>
                        <a:endCxn id="1462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</p:grpSp>
              <p:grpSp>
                <p:nvGrpSpPr>
                  <p:cNvPr id="1473" name="Google Shape;1473;p30"/>
                  <p:cNvGrpSpPr/>
                  <p:nvPr/>
                </p:nvGrpSpPr>
                <p:grpSpPr>
                  <a:xfrm>
                    <a:off x="1634355" y="3345781"/>
                    <a:ext cx="1420983" cy="907026"/>
                    <a:chOff x="1851288" y="1569750"/>
                    <a:chExt cx="1191900" cy="760800"/>
                  </a:xfrm>
                </p:grpSpPr>
                <p:sp>
                  <p:nvSpPr>
                    <p:cNvPr id="1474" name="Google Shape;1474;p30"/>
                    <p:cNvSpPr/>
                    <p:nvPr/>
                  </p:nvSpPr>
                  <p:spPr>
                    <a:xfrm>
                      <a:off x="1851288" y="1569750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5" name="Google Shape;1475;p30"/>
                    <p:cNvSpPr/>
                    <p:nvPr/>
                  </p:nvSpPr>
                  <p:spPr>
                    <a:xfrm>
                      <a:off x="1912099" y="2260250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476" name="Google Shape;1476;p30"/>
                    <p:cNvGrpSpPr/>
                    <p:nvPr/>
                  </p:nvGrpSpPr>
                  <p:grpSpPr>
                    <a:xfrm>
                      <a:off x="2491554" y="1627594"/>
                      <a:ext cx="477033" cy="87176"/>
                      <a:chOff x="2594360" y="1659550"/>
                      <a:chExt cx="374290" cy="68400"/>
                    </a:xfrm>
                  </p:grpSpPr>
                  <p:sp>
                    <p:nvSpPr>
                      <p:cNvPr id="1477" name="Google Shape;1477;p30"/>
                      <p:cNvSpPr/>
                      <p:nvPr/>
                    </p:nvSpPr>
                    <p:spPr>
                      <a:xfrm rot="10800000">
                        <a:off x="2911350" y="1659550"/>
                        <a:ext cx="57300" cy="684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478" name="Google Shape;1478;p30"/>
                      <p:cNvGrpSpPr/>
                      <p:nvPr/>
                    </p:nvGrpSpPr>
                    <p:grpSpPr>
                      <a:xfrm>
                        <a:off x="2594360" y="1660525"/>
                        <a:ext cx="296325" cy="67425"/>
                        <a:chOff x="2835388" y="919900"/>
                        <a:chExt cx="105525" cy="67425"/>
                      </a:xfrm>
                    </p:grpSpPr>
                    <p:sp>
                      <p:nvSpPr>
                        <p:cNvPr id="1479" name="Google Shape;1479;p30"/>
                        <p:cNvSpPr/>
                        <p:nvPr/>
                      </p:nvSpPr>
                      <p:spPr>
                        <a:xfrm rot="10800000">
                          <a:off x="2910613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80" name="Google Shape;1480;p30"/>
                        <p:cNvSpPr/>
                        <p:nvPr/>
                      </p:nvSpPr>
                      <p:spPr>
                        <a:xfrm rot="10800000">
                          <a:off x="2873000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81" name="Google Shape;1481;p30"/>
                        <p:cNvSpPr/>
                        <p:nvPr/>
                      </p:nvSpPr>
                      <p:spPr>
                        <a:xfrm rot="10800000">
                          <a:off x="2835388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82" name="Google Shape;1482;p30"/>
                        <p:cNvSpPr/>
                        <p:nvPr/>
                      </p:nvSpPr>
                      <p:spPr>
                        <a:xfrm rot="10800000">
                          <a:off x="2910613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83" name="Google Shape;1483;p30"/>
                        <p:cNvSpPr/>
                        <p:nvPr/>
                      </p:nvSpPr>
                      <p:spPr>
                        <a:xfrm rot="10800000">
                          <a:off x="2873000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484" name="Google Shape;1484;p30"/>
                        <p:cNvSpPr/>
                        <p:nvPr/>
                      </p:nvSpPr>
                      <p:spPr>
                        <a:xfrm rot="10800000">
                          <a:off x="2835388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485" name="Google Shape;1485;p30"/>
                    <p:cNvGrpSpPr/>
                    <p:nvPr/>
                  </p:nvGrpSpPr>
                  <p:grpSpPr>
                    <a:xfrm>
                      <a:off x="2779071" y="177154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486" name="Google Shape;1486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87" name="Google Shape;1487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88" name="Google Shape;1488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489" name="Google Shape;1489;p30"/>
                      <p:cNvCxnSpPr>
                        <a:stCxn id="1488" idx="0"/>
                        <a:endCxn id="1486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90" name="Google Shape;1490;p30"/>
                      <p:cNvCxnSpPr>
                        <a:stCxn id="1488" idx="6"/>
                        <a:endCxn id="1486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91" name="Google Shape;1491;p30"/>
                      <p:cNvCxnSpPr>
                        <a:stCxn id="1488" idx="7"/>
                        <a:endCxn id="1486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92" name="Google Shape;1492;p30"/>
                      <p:cNvCxnSpPr>
                        <a:stCxn id="1488" idx="1"/>
                        <a:endCxn id="1486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93" name="Google Shape;1493;p30"/>
                      <p:cNvCxnSpPr>
                        <a:stCxn id="1488" idx="2"/>
                        <a:endCxn id="1486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94" name="Google Shape;1494;p30"/>
                      <p:cNvCxnSpPr>
                        <a:stCxn id="1488" idx="3"/>
                        <a:endCxn id="1486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95" name="Google Shape;1495;p30"/>
                      <p:cNvCxnSpPr>
                        <a:stCxn id="1488" idx="4"/>
                        <a:endCxn id="1486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496" name="Google Shape;1496;p30"/>
                      <p:cNvCxnSpPr>
                        <a:stCxn id="1488" idx="5"/>
                        <a:endCxn id="1486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1497" name="Google Shape;1497;p30"/>
                    <p:cNvGrpSpPr/>
                    <p:nvPr/>
                  </p:nvGrpSpPr>
                  <p:grpSpPr>
                    <a:xfrm>
                      <a:off x="2779071" y="201589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498" name="Google Shape;1498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99" name="Google Shape;1499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00" name="Google Shape;1500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501" name="Google Shape;1501;p30"/>
                      <p:cNvCxnSpPr>
                        <a:stCxn id="1500" idx="0"/>
                        <a:endCxn id="1498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502" name="Google Shape;1502;p30"/>
                      <p:cNvCxnSpPr>
                        <a:stCxn id="1500" idx="6"/>
                        <a:endCxn id="1498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503" name="Google Shape;1503;p30"/>
                      <p:cNvCxnSpPr>
                        <a:stCxn id="1500" idx="7"/>
                        <a:endCxn id="1498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504" name="Google Shape;1504;p30"/>
                      <p:cNvCxnSpPr>
                        <a:stCxn id="1500" idx="1"/>
                        <a:endCxn id="1498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505" name="Google Shape;1505;p30"/>
                      <p:cNvCxnSpPr>
                        <a:stCxn id="1500" idx="2"/>
                        <a:endCxn id="1498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506" name="Google Shape;1506;p30"/>
                      <p:cNvCxnSpPr>
                        <a:stCxn id="1500" idx="3"/>
                        <a:endCxn id="1498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507" name="Google Shape;1507;p30"/>
                      <p:cNvCxnSpPr>
                        <a:stCxn id="1500" idx="4"/>
                        <a:endCxn id="1498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508" name="Google Shape;1508;p30"/>
                      <p:cNvCxnSpPr>
                        <a:stCxn id="1500" idx="5"/>
                        <a:endCxn id="1498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1509" name="Google Shape;1509;p30"/>
                    <p:cNvGrpSpPr/>
                    <p:nvPr/>
                  </p:nvGrpSpPr>
                  <p:grpSpPr>
                    <a:xfrm>
                      <a:off x="1912103" y="1771547"/>
                      <a:ext cx="813250" cy="433400"/>
                      <a:chOff x="1912103" y="1771547"/>
                      <a:chExt cx="813250" cy="433400"/>
                    </a:xfrm>
                  </p:grpSpPr>
                  <p:grpSp>
                    <p:nvGrpSpPr>
                      <p:cNvPr id="1510" name="Google Shape;1510;p30"/>
                      <p:cNvGrpSpPr/>
                      <p:nvPr/>
                    </p:nvGrpSpPr>
                    <p:grpSpPr>
                      <a:xfrm>
                        <a:off x="1912103" y="17715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11" name="Google Shape;1511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2" name="Google Shape;1512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3" name="Google Shape;1513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4" name="Google Shape;1514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5" name="Google Shape;1515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6" name="Google Shape;1516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7" name="Google Shape;1517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8" name="Google Shape;1518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19" name="Google Shape;1519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0" name="Google Shape;1520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1" name="Google Shape;1521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2" name="Google Shape;1522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3" name="Google Shape;1523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4" name="Google Shape;1524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5" name="Google Shape;1525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6" name="Google Shape;1526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527" name="Google Shape;1527;p30"/>
                      <p:cNvGrpSpPr/>
                      <p:nvPr/>
                    </p:nvGrpSpPr>
                    <p:grpSpPr>
                      <a:xfrm>
                        <a:off x="1938678" y="1816836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28" name="Google Shape;1528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29" name="Google Shape;1529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0" name="Google Shape;1530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1" name="Google Shape;1531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2" name="Google Shape;1532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3" name="Google Shape;1533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4" name="Google Shape;1534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5" name="Google Shape;1535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6" name="Google Shape;1536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7" name="Google Shape;1537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8" name="Google Shape;1538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39" name="Google Shape;1539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0" name="Google Shape;1540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1" name="Google Shape;1541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2" name="Google Shape;1542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3" name="Google Shape;1543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544" name="Google Shape;1544;p30"/>
                      <p:cNvGrpSpPr/>
                      <p:nvPr/>
                    </p:nvGrpSpPr>
                    <p:grpSpPr>
                      <a:xfrm>
                        <a:off x="1912103" y="1862125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45" name="Google Shape;1545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6" name="Google Shape;1546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7" name="Google Shape;1547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8" name="Google Shape;1548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49" name="Google Shape;1549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0" name="Google Shape;1550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1" name="Google Shape;1551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2" name="Google Shape;1552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3" name="Google Shape;1553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4" name="Google Shape;1554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5" name="Google Shape;1555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6" name="Google Shape;1556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7" name="Google Shape;1557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8" name="Google Shape;1558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59" name="Google Shape;1559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0" name="Google Shape;1560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561" name="Google Shape;1561;p30"/>
                      <p:cNvGrpSpPr/>
                      <p:nvPr/>
                    </p:nvGrpSpPr>
                    <p:grpSpPr>
                      <a:xfrm>
                        <a:off x="1938678" y="1907414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62" name="Google Shape;1562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3" name="Google Shape;1563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4" name="Google Shape;1564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5" name="Google Shape;1565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6" name="Google Shape;1566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7" name="Google Shape;1567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8" name="Google Shape;1568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69" name="Google Shape;1569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0" name="Google Shape;1570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1" name="Google Shape;1571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2" name="Google Shape;1572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3" name="Google Shape;1573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4" name="Google Shape;1574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5" name="Google Shape;1575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6" name="Google Shape;1576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77" name="Google Shape;1577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578" name="Google Shape;1578;p30"/>
                      <p:cNvGrpSpPr/>
                      <p:nvPr/>
                    </p:nvGrpSpPr>
                    <p:grpSpPr>
                      <a:xfrm>
                        <a:off x="1912103" y="1952703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79" name="Google Shape;1579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0" name="Google Shape;1580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1" name="Google Shape;1581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2" name="Google Shape;1582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3" name="Google Shape;1583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4" name="Google Shape;1584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5" name="Google Shape;1585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6" name="Google Shape;1586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7" name="Google Shape;1587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8" name="Google Shape;1588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89" name="Google Shape;1589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0" name="Google Shape;1590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1" name="Google Shape;1591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2" name="Google Shape;1592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3" name="Google Shape;1593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4" name="Google Shape;1594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595" name="Google Shape;1595;p30"/>
                      <p:cNvGrpSpPr/>
                      <p:nvPr/>
                    </p:nvGrpSpPr>
                    <p:grpSpPr>
                      <a:xfrm>
                        <a:off x="1938678" y="1997992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596" name="Google Shape;1596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7" name="Google Shape;1597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8" name="Google Shape;1598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599" name="Google Shape;1599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0" name="Google Shape;1600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1" name="Google Shape;1601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2" name="Google Shape;1602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3" name="Google Shape;1603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4" name="Google Shape;1604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5" name="Google Shape;1605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6" name="Google Shape;1606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7" name="Google Shape;1607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8" name="Google Shape;1608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09" name="Google Shape;1609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0" name="Google Shape;1610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1" name="Google Shape;1611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612" name="Google Shape;1612;p30"/>
                      <p:cNvGrpSpPr/>
                      <p:nvPr/>
                    </p:nvGrpSpPr>
                    <p:grpSpPr>
                      <a:xfrm>
                        <a:off x="1912103" y="2043281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613" name="Google Shape;1613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4" name="Google Shape;1614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5" name="Google Shape;1615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6" name="Google Shape;1616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7" name="Google Shape;1617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8" name="Google Shape;1618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19" name="Google Shape;1619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0" name="Google Shape;1620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1" name="Google Shape;1621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2" name="Google Shape;1622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3" name="Google Shape;1623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4" name="Google Shape;1624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5" name="Google Shape;1625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6" name="Google Shape;1626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7" name="Google Shape;1627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28" name="Google Shape;1628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629" name="Google Shape;1629;p30"/>
                      <p:cNvGrpSpPr/>
                      <p:nvPr/>
                    </p:nvGrpSpPr>
                    <p:grpSpPr>
                      <a:xfrm>
                        <a:off x="1938678" y="2088570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630" name="Google Shape;1630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1" name="Google Shape;1631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2" name="Google Shape;1632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3" name="Google Shape;1633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4" name="Google Shape;1634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5" name="Google Shape;1635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6" name="Google Shape;1636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7" name="Google Shape;1637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8" name="Google Shape;1638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39" name="Google Shape;1639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0" name="Google Shape;1640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1" name="Google Shape;1641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2" name="Google Shape;1642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3" name="Google Shape;1643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4" name="Google Shape;1644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5" name="Google Shape;1645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646" name="Google Shape;1646;p30"/>
                      <p:cNvGrpSpPr/>
                      <p:nvPr/>
                    </p:nvGrpSpPr>
                    <p:grpSpPr>
                      <a:xfrm>
                        <a:off x="1912103" y="2133859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647" name="Google Shape;1647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8" name="Google Shape;1648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49" name="Google Shape;1649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0" name="Google Shape;1650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1" name="Google Shape;1651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2" name="Google Shape;1652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3" name="Google Shape;1653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4" name="Google Shape;1654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5" name="Google Shape;1655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6" name="Google Shape;1656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7" name="Google Shape;1657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8" name="Google Shape;1658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59" name="Google Shape;1659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0" name="Google Shape;1660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1" name="Google Shape;1661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2" name="Google Shape;1662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663" name="Google Shape;1663;p30"/>
                      <p:cNvGrpSpPr/>
                      <p:nvPr/>
                    </p:nvGrpSpPr>
                    <p:grpSpPr>
                      <a:xfrm>
                        <a:off x="1938678" y="21791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664" name="Google Shape;1664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5" name="Google Shape;1665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6" name="Google Shape;1666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7" name="Google Shape;1667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8" name="Google Shape;1668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69" name="Google Shape;1669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0" name="Google Shape;1670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1" name="Google Shape;1671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2" name="Google Shape;1672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3" name="Google Shape;1673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4" name="Google Shape;1674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5" name="Google Shape;1675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6" name="Google Shape;1676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7" name="Google Shape;1677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8" name="Google Shape;1678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679" name="Google Shape;1679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sp>
                  <p:nvSpPr>
                    <p:cNvPr id="1680" name="Google Shape;1680;p30"/>
                    <p:cNvSpPr/>
                    <p:nvPr/>
                  </p:nvSpPr>
                  <p:spPr>
                    <a:xfrm>
                      <a:off x="1912101" y="16734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1" name="Google Shape;1681;p30"/>
                    <p:cNvSpPr/>
                    <p:nvPr/>
                  </p:nvSpPr>
                  <p:spPr>
                    <a:xfrm>
                      <a:off x="1912101" y="165052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2" name="Google Shape;1682;p30"/>
                    <p:cNvSpPr/>
                    <p:nvPr/>
                  </p:nvSpPr>
                  <p:spPr>
                    <a:xfrm>
                      <a:off x="1912101" y="16275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683" name="Google Shape;1683;p30"/>
                <p:cNvGrpSpPr/>
                <p:nvPr/>
              </p:nvGrpSpPr>
              <p:grpSpPr>
                <a:xfrm>
                  <a:off x="1634350" y="4002324"/>
                  <a:ext cx="1269600" cy="162600"/>
                  <a:chOff x="1634350" y="4002324"/>
                  <a:chExt cx="1269600" cy="162600"/>
                </a:xfrm>
              </p:grpSpPr>
              <p:sp>
                <p:nvSpPr>
                  <p:cNvPr id="1684" name="Google Shape;1684;p30"/>
                  <p:cNvSpPr/>
                  <p:nvPr/>
                </p:nvSpPr>
                <p:spPr>
                  <a:xfrm>
                    <a:off x="1634350" y="4002324"/>
                    <a:ext cx="1269600" cy="162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685" name="Google Shape;1685;p30"/>
                  <p:cNvGrpSpPr/>
                  <p:nvPr/>
                </p:nvGrpSpPr>
                <p:grpSpPr>
                  <a:xfrm>
                    <a:off x="1657932" y="4031216"/>
                    <a:ext cx="1222424" cy="104804"/>
                    <a:chOff x="1657932" y="4031216"/>
                    <a:chExt cx="1222424" cy="104804"/>
                  </a:xfrm>
                </p:grpSpPr>
                <p:grpSp>
                  <p:nvGrpSpPr>
                    <p:cNvPr id="1686" name="Google Shape;1686;p30"/>
                    <p:cNvGrpSpPr/>
                    <p:nvPr/>
                  </p:nvGrpSpPr>
                  <p:grpSpPr>
                    <a:xfrm rot="-5400000">
                      <a:off x="169843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687" name="Google Shape;1687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88" name="Google Shape;1688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89" name="Google Shape;1689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90" name="Google Shape;1690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91" name="Google Shape;1691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692" name="Google Shape;1692;p30"/>
                    <p:cNvGrpSpPr/>
                    <p:nvPr/>
                  </p:nvGrpSpPr>
                  <p:grpSpPr>
                    <a:xfrm rot="-5400000">
                      <a:off x="1905756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693" name="Google Shape;1693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94" name="Google Shape;1694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95" name="Google Shape;1695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96" name="Google Shape;1696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97" name="Google Shape;1697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698" name="Google Shape;1698;p30"/>
                    <p:cNvGrpSpPr/>
                    <p:nvPr/>
                  </p:nvGrpSpPr>
                  <p:grpSpPr>
                    <a:xfrm rot="-5400000">
                      <a:off x="211308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699" name="Google Shape;1699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0" name="Google Shape;1700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1" name="Google Shape;1701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2" name="Google Shape;1702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3" name="Google Shape;1703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04" name="Google Shape;1704;p30"/>
                    <p:cNvGrpSpPr/>
                    <p:nvPr/>
                  </p:nvGrpSpPr>
                  <p:grpSpPr>
                    <a:xfrm rot="-5400000">
                      <a:off x="2320405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705" name="Google Shape;1705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6" name="Google Shape;1706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7" name="Google Shape;1707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8" name="Google Shape;1708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9" name="Google Shape;1709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10" name="Google Shape;1710;p30"/>
                    <p:cNvGrpSpPr/>
                    <p:nvPr/>
                  </p:nvGrpSpPr>
                  <p:grpSpPr>
                    <a:xfrm rot="-5400000">
                      <a:off x="252773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711" name="Google Shape;1711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2" name="Google Shape;1712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3" name="Google Shape;1713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4" name="Google Shape;1714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5" name="Google Shape;1715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16" name="Google Shape;1716;p30"/>
                    <p:cNvGrpSpPr/>
                    <p:nvPr/>
                  </p:nvGrpSpPr>
                  <p:grpSpPr>
                    <a:xfrm rot="-5400000">
                      <a:off x="2735055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1717" name="Google Shape;1717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8" name="Google Shape;1718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9" name="Google Shape;1719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20" name="Google Shape;1720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21" name="Google Shape;1721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</p:grpSp>
          <p:grpSp>
            <p:nvGrpSpPr>
              <p:cNvPr id="1722" name="Google Shape;1722;p30"/>
              <p:cNvGrpSpPr/>
              <p:nvPr/>
            </p:nvGrpSpPr>
            <p:grpSpPr>
              <a:xfrm>
                <a:off x="2946216" y="616404"/>
                <a:ext cx="1269648" cy="3548520"/>
                <a:chOff x="1634342" y="616404"/>
                <a:chExt cx="1269648" cy="3548520"/>
              </a:xfrm>
            </p:grpSpPr>
            <p:grpSp>
              <p:nvGrpSpPr>
                <p:cNvPr id="1723" name="Google Shape;1723;p30"/>
                <p:cNvGrpSpPr/>
                <p:nvPr/>
              </p:nvGrpSpPr>
              <p:grpSpPr>
                <a:xfrm>
                  <a:off x="1634342" y="616404"/>
                  <a:ext cx="1269648" cy="3385907"/>
                  <a:chOff x="1634355" y="463319"/>
                  <a:chExt cx="1420983" cy="3789488"/>
                </a:xfrm>
              </p:grpSpPr>
              <p:grpSp>
                <p:nvGrpSpPr>
                  <p:cNvPr id="1724" name="Google Shape;1724;p30"/>
                  <p:cNvGrpSpPr/>
                  <p:nvPr/>
                </p:nvGrpSpPr>
                <p:grpSpPr>
                  <a:xfrm>
                    <a:off x="1634355" y="463319"/>
                    <a:ext cx="1420983" cy="907026"/>
                    <a:chOff x="1851288" y="768725"/>
                    <a:chExt cx="1191900" cy="760800"/>
                  </a:xfrm>
                </p:grpSpPr>
                <p:sp>
                  <p:nvSpPr>
                    <p:cNvPr id="1725" name="Google Shape;1725;p30"/>
                    <p:cNvSpPr/>
                    <p:nvPr/>
                  </p:nvSpPr>
                  <p:spPr>
                    <a:xfrm>
                      <a:off x="1851288" y="768725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6" name="Google Shape;1726;p30"/>
                    <p:cNvSpPr/>
                    <p:nvPr/>
                  </p:nvSpPr>
                  <p:spPr>
                    <a:xfrm>
                      <a:off x="1912100" y="901650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7" name="Google Shape;1727;p30"/>
                    <p:cNvSpPr/>
                    <p:nvPr/>
                  </p:nvSpPr>
                  <p:spPr>
                    <a:xfrm>
                      <a:off x="1912099" y="14592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728" name="Google Shape;1728;p30"/>
                    <p:cNvGrpSpPr/>
                    <p:nvPr/>
                  </p:nvGrpSpPr>
                  <p:grpSpPr>
                    <a:xfrm>
                      <a:off x="191192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29" name="Google Shape;1729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0" name="Google Shape;1730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1" name="Google Shape;1731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2" name="Google Shape;1732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3" name="Google Shape;1733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34" name="Google Shape;1734;p30"/>
                    <p:cNvGrpSpPr/>
                    <p:nvPr/>
                  </p:nvGrpSpPr>
                  <p:grpSpPr>
                    <a:xfrm>
                      <a:off x="1983246" y="942647"/>
                      <a:ext cx="736405" cy="53301"/>
                      <a:chOff x="1944675" y="933750"/>
                      <a:chExt cx="418650" cy="30300"/>
                    </a:xfrm>
                  </p:grpSpPr>
                  <p:sp>
                    <p:nvSpPr>
                      <p:cNvPr id="1735" name="Google Shape;1735;p30"/>
                      <p:cNvSpPr/>
                      <p:nvPr/>
                    </p:nvSpPr>
                    <p:spPr>
                      <a:xfrm>
                        <a:off x="19446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6" name="Google Shape;1736;p30"/>
                      <p:cNvSpPr/>
                      <p:nvPr/>
                    </p:nvSpPr>
                    <p:spPr>
                      <a:xfrm>
                        <a:off x="20060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7" name="Google Shape;1737;p30"/>
                      <p:cNvSpPr/>
                      <p:nvPr/>
                    </p:nvSpPr>
                    <p:spPr>
                      <a:xfrm>
                        <a:off x="20674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8" name="Google Shape;1738;p30"/>
                      <p:cNvSpPr/>
                      <p:nvPr/>
                    </p:nvSpPr>
                    <p:spPr>
                      <a:xfrm>
                        <a:off x="21288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39" name="Google Shape;1739;p30"/>
                      <p:cNvSpPr/>
                      <p:nvPr/>
                    </p:nvSpPr>
                    <p:spPr>
                      <a:xfrm>
                        <a:off x="233302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740" name="Google Shape;1740;p30"/>
                    <p:cNvSpPr/>
                    <p:nvPr/>
                  </p:nvSpPr>
                  <p:spPr>
                    <a:xfrm>
                      <a:off x="1912099" y="8746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1" name="Google Shape;1741;p30"/>
                    <p:cNvSpPr/>
                    <p:nvPr/>
                  </p:nvSpPr>
                  <p:spPr>
                    <a:xfrm>
                      <a:off x="2820875" y="901650"/>
                      <a:ext cx="1623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2" name="Google Shape;1742;p30"/>
                    <p:cNvSpPr/>
                    <p:nvPr/>
                  </p:nvSpPr>
                  <p:spPr>
                    <a:xfrm rot="10800000">
                      <a:off x="2948246" y="919900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3" name="Google Shape;1743;p30"/>
                    <p:cNvSpPr/>
                    <p:nvPr/>
                  </p:nvSpPr>
                  <p:spPr>
                    <a:xfrm rot="10800000">
                      <a:off x="2948246" y="957925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4" name="Google Shape;1744;p30"/>
                    <p:cNvSpPr/>
                    <p:nvPr/>
                  </p:nvSpPr>
                  <p:spPr>
                    <a:xfrm rot="10800000">
                      <a:off x="2948246" y="995950"/>
                      <a:ext cx="204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745" name="Google Shape;1745;p30"/>
                    <p:cNvGrpSpPr/>
                    <p:nvPr/>
                  </p:nvGrpSpPr>
                  <p:grpSpPr>
                    <a:xfrm>
                      <a:off x="2835388" y="919900"/>
                      <a:ext cx="105525" cy="105450"/>
                      <a:chOff x="2835388" y="919900"/>
                      <a:chExt cx="105525" cy="105450"/>
                    </a:xfrm>
                  </p:grpSpPr>
                  <p:sp>
                    <p:nvSpPr>
                      <p:cNvPr id="1746" name="Google Shape;1746;p30"/>
                      <p:cNvSpPr/>
                      <p:nvPr/>
                    </p:nvSpPr>
                    <p:spPr>
                      <a:xfrm rot="10800000">
                        <a:off x="2910613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47" name="Google Shape;1747;p30"/>
                      <p:cNvSpPr/>
                      <p:nvPr/>
                    </p:nvSpPr>
                    <p:spPr>
                      <a:xfrm rot="10800000">
                        <a:off x="2873000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48" name="Google Shape;1748;p30"/>
                      <p:cNvSpPr/>
                      <p:nvPr/>
                    </p:nvSpPr>
                    <p:spPr>
                      <a:xfrm rot="10800000">
                        <a:off x="2835388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49" name="Google Shape;1749;p30"/>
                      <p:cNvSpPr/>
                      <p:nvPr/>
                    </p:nvSpPr>
                    <p:spPr>
                      <a:xfrm rot="10800000">
                        <a:off x="2910613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0" name="Google Shape;1750;p30"/>
                      <p:cNvSpPr/>
                      <p:nvPr/>
                    </p:nvSpPr>
                    <p:spPr>
                      <a:xfrm rot="10800000">
                        <a:off x="2873000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1" name="Google Shape;1751;p30"/>
                      <p:cNvSpPr/>
                      <p:nvPr/>
                    </p:nvSpPr>
                    <p:spPr>
                      <a:xfrm rot="10800000">
                        <a:off x="2835388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2" name="Google Shape;1752;p30"/>
                      <p:cNvSpPr/>
                      <p:nvPr/>
                    </p:nvSpPr>
                    <p:spPr>
                      <a:xfrm rot="10800000">
                        <a:off x="2910613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3" name="Google Shape;1753;p30"/>
                      <p:cNvSpPr/>
                      <p:nvPr/>
                    </p:nvSpPr>
                    <p:spPr>
                      <a:xfrm rot="10800000">
                        <a:off x="2873000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4" name="Google Shape;1754;p30"/>
                      <p:cNvSpPr/>
                      <p:nvPr/>
                    </p:nvSpPr>
                    <p:spPr>
                      <a:xfrm rot="10800000">
                        <a:off x="2835388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755" name="Google Shape;1755;p30"/>
                    <p:cNvSpPr/>
                    <p:nvPr/>
                  </p:nvSpPr>
                  <p:spPr>
                    <a:xfrm>
                      <a:off x="1912100" y="1081475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756" name="Google Shape;1756;p30"/>
                    <p:cNvGrpSpPr/>
                    <p:nvPr/>
                  </p:nvGrpSpPr>
                  <p:grpSpPr>
                    <a:xfrm>
                      <a:off x="2067985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57" name="Google Shape;1757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8" name="Google Shape;1758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59" name="Google Shape;1759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60" name="Google Shape;1760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61" name="Google Shape;1761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62" name="Google Shape;1762;p30"/>
                    <p:cNvGrpSpPr/>
                    <p:nvPr/>
                  </p:nvGrpSpPr>
                  <p:grpSpPr>
                    <a:xfrm>
                      <a:off x="222404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63" name="Google Shape;1763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64" name="Google Shape;1764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65" name="Google Shape;1765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66" name="Google Shape;1766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67" name="Google Shape;1767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68" name="Google Shape;1768;p30"/>
                    <p:cNvGrpSpPr/>
                    <p:nvPr/>
                  </p:nvGrpSpPr>
                  <p:grpSpPr>
                    <a:xfrm>
                      <a:off x="238011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69" name="Google Shape;1769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0" name="Google Shape;1770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1" name="Google Shape;1771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2" name="Google Shape;1772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3" name="Google Shape;1773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74" name="Google Shape;1774;p30"/>
                    <p:cNvGrpSpPr/>
                    <p:nvPr/>
                  </p:nvGrpSpPr>
                  <p:grpSpPr>
                    <a:xfrm>
                      <a:off x="2536176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75" name="Google Shape;1775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6" name="Google Shape;1776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7" name="Google Shape;1777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8" name="Google Shape;1778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79" name="Google Shape;1779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80" name="Google Shape;1780;p30"/>
                    <p:cNvGrpSpPr/>
                    <p:nvPr/>
                  </p:nvGrpSpPr>
                  <p:grpSpPr>
                    <a:xfrm>
                      <a:off x="269223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1781" name="Google Shape;1781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82" name="Google Shape;1782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83" name="Google Shape;1783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84" name="Google Shape;1784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85" name="Google Shape;1785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786" name="Google Shape;1786;p30"/>
                    <p:cNvSpPr/>
                    <p:nvPr/>
                  </p:nvSpPr>
                  <p:spPr>
                    <a:xfrm rot="10800000">
                      <a:off x="2695247" y="835600"/>
                      <a:ext cx="2865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87" name="Google Shape;1787;p30"/>
                    <p:cNvSpPr/>
                    <p:nvPr/>
                  </p:nvSpPr>
                  <p:spPr>
                    <a:xfrm rot="10800000">
                      <a:off x="2811649" y="1367825"/>
                      <a:ext cx="170100" cy="678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788" name="Google Shape;1788;p30"/>
                    <p:cNvGrpSpPr/>
                    <p:nvPr/>
                  </p:nvGrpSpPr>
                  <p:grpSpPr>
                    <a:xfrm>
                      <a:off x="2811649" y="1287238"/>
                      <a:ext cx="170100" cy="67800"/>
                      <a:chOff x="2811649" y="1261200"/>
                      <a:chExt cx="170100" cy="67800"/>
                    </a:xfrm>
                  </p:grpSpPr>
                  <p:sp>
                    <p:nvSpPr>
                      <p:cNvPr id="1789" name="Google Shape;1789;p30"/>
                      <p:cNvSpPr/>
                      <p:nvPr/>
                    </p:nvSpPr>
                    <p:spPr>
                      <a:xfrm rot="10800000">
                        <a:off x="2811649" y="1261200"/>
                        <a:ext cx="170100" cy="678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790" name="Google Shape;1790;p30"/>
                      <p:cNvGrpSpPr/>
                      <p:nvPr/>
                    </p:nvGrpSpPr>
                    <p:grpSpPr>
                      <a:xfrm>
                        <a:off x="282677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791" name="Google Shape;1791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792" name="Google Shape;1792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793" name="Google Shape;1793;p30"/>
                      <p:cNvGrpSpPr/>
                      <p:nvPr/>
                    </p:nvGrpSpPr>
                    <p:grpSpPr>
                      <a:xfrm>
                        <a:off x="2881550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794" name="Google Shape;1794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795" name="Google Shape;1795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796" name="Google Shape;1796;p30"/>
                      <p:cNvGrpSpPr/>
                      <p:nvPr/>
                    </p:nvGrpSpPr>
                    <p:grpSpPr>
                      <a:xfrm>
                        <a:off x="293632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1797" name="Google Shape;1797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798" name="Google Shape;1798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799" name="Google Shape;1799;p30"/>
                    <p:cNvGrpSpPr/>
                    <p:nvPr/>
                  </p:nvGrpSpPr>
                  <p:grpSpPr>
                    <a:xfrm>
                      <a:off x="282677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800" name="Google Shape;1800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01" name="Google Shape;1801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802" name="Google Shape;1802;p30"/>
                    <p:cNvGrpSpPr/>
                    <p:nvPr/>
                  </p:nvGrpSpPr>
                  <p:grpSpPr>
                    <a:xfrm>
                      <a:off x="2881550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803" name="Google Shape;1803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04" name="Google Shape;1804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805" name="Google Shape;1805;p30"/>
                    <p:cNvGrpSpPr/>
                    <p:nvPr/>
                  </p:nvGrpSpPr>
                  <p:grpSpPr>
                    <a:xfrm>
                      <a:off x="293632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1806" name="Google Shape;1806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07" name="Google Shape;1807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808" name="Google Shape;1808;p30"/>
                    <p:cNvGrpSpPr/>
                    <p:nvPr/>
                  </p:nvGrpSpPr>
                  <p:grpSpPr>
                    <a:xfrm>
                      <a:off x="2821775" y="1080988"/>
                      <a:ext cx="174400" cy="174400"/>
                      <a:chOff x="2821775" y="1080988"/>
                      <a:chExt cx="174400" cy="174400"/>
                    </a:xfrm>
                  </p:grpSpPr>
                  <p:sp>
                    <p:nvSpPr>
                      <p:cNvPr id="1809" name="Google Shape;1809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10" name="Google Shape;1810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11" name="Google Shape;1811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812" name="Google Shape;1812;p30"/>
                      <p:cNvCxnSpPr>
                        <a:stCxn id="1811" idx="0"/>
                        <a:endCxn id="1809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13" name="Google Shape;1813;p30"/>
                      <p:cNvCxnSpPr>
                        <a:stCxn id="1811" idx="6"/>
                        <a:endCxn id="1809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14" name="Google Shape;1814;p30"/>
                      <p:cNvCxnSpPr>
                        <a:stCxn id="1811" idx="7"/>
                        <a:endCxn id="1809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15" name="Google Shape;1815;p30"/>
                      <p:cNvCxnSpPr>
                        <a:stCxn id="1811" idx="1"/>
                        <a:endCxn id="1809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16" name="Google Shape;1816;p30"/>
                      <p:cNvCxnSpPr>
                        <a:stCxn id="1811" idx="2"/>
                        <a:endCxn id="1809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17" name="Google Shape;1817;p30"/>
                      <p:cNvCxnSpPr>
                        <a:stCxn id="1811" idx="3"/>
                        <a:endCxn id="1809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18" name="Google Shape;1818;p30"/>
                      <p:cNvCxnSpPr>
                        <a:stCxn id="1811" idx="4"/>
                        <a:endCxn id="1809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19" name="Google Shape;1819;p30"/>
                      <p:cNvCxnSpPr>
                        <a:stCxn id="1811" idx="5"/>
                        <a:endCxn id="1809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</p:grpSp>
              <p:grpSp>
                <p:nvGrpSpPr>
                  <p:cNvPr id="1820" name="Google Shape;1820;p30"/>
                  <p:cNvGrpSpPr/>
                  <p:nvPr/>
                </p:nvGrpSpPr>
                <p:grpSpPr>
                  <a:xfrm>
                    <a:off x="1634355" y="1418301"/>
                    <a:ext cx="1420983" cy="907026"/>
                    <a:chOff x="1851288" y="1569750"/>
                    <a:chExt cx="1191900" cy="760800"/>
                  </a:xfrm>
                </p:grpSpPr>
                <p:sp>
                  <p:nvSpPr>
                    <p:cNvPr id="1821" name="Google Shape;1821;p30"/>
                    <p:cNvSpPr/>
                    <p:nvPr/>
                  </p:nvSpPr>
                  <p:spPr>
                    <a:xfrm>
                      <a:off x="1851288" y="1569750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22" name="Google Shape;1822;p30"/>
                    <p:cNvSpPr/>
                    <p:nvPr/>
                  </p:nvSpPr>
                  <p:spPr>
                    <a:xfrm>
                      <a:off x="1912099" y="2260250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823" name="Google Shape;1823;p30"/>
                    <p:cNvGrpSpPr/>
                    <p:nvPr/>
                  </p:nvGrpSpPr>
                  <p:grpSpPr>
                    <a:xfrm>
                      <a:off x="2491554" y="1627594"/>
                      <a:ext cx="477033" cy="87176"/>
                      <a:chOff x="2594360" y="1659550"/>
                      <a:chExt cx="374290" cy="68400"/>
                    </a:xfrm>
                  </p:grpSpPr>
                  <p:sp>
                    <p:nvSpPr>
                      <p:cNvPr id="1824" name="Google Shape;1824;p30"/>
                      <p:cNvSpPr/>
                      <p:nvPr/>
                    </p:nvSpPr>
                    <p:spPr>
                      <a:xfrm rot="10800000">
                        <a:off x="2911350" y="1659550"/>
                        <a:ext cx="57300" cy="684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825" name="Google Shape;1825;p30"/>
                      <p:cNvGrpSpPr/>
                      <p:nvPr/>
                    </p:nvGrpSpPr>
                    <p:grpSpPr>
                      <a:xfrm>
                        <a:off x="2594360" y="1660525"/>
                        <a:ext cx="296325" cy="67425"/>
                        <a:chOff x="2835388" y="919900"/>
                        <a:chExt cx="105525" cy="67425"/>
                      </a:xfrm>
                    </p:grpSpPr>
                    <p:sp>
                      <p:nvSpPr>
                        <p:cNvPr id="1826" name="Google Shape;1826;p30"/>
                        <p:cNvSpPr/>
                        <p:nvPr/>
                      </p:nvSpPr>
                      <p:spPr>
                        <a:xfrm rot="10800000">
                          <a:off x="2910613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27" name="Google Shape;1827;p30"/>
                        <p:cNvSpPr/>
                        <p:nvPr/>
                      </p:nvSpPr>
                      <p:spPr>
                        <a:xfrm rot="10800000">
                          <a:off x="2873000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28" name="Google Shape;1828;p30"/>
                        <p:cNvSpPr/>
                        <p:nvPr/>
                      </p:nvSpPr>
                      <p:spPr>
                        <a:xfrm rot="10800000">
                          <a:off x="2835388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29" name="Google Shape;1829;p30"/>
                        <p:cNvSpPr/>
                        <p:nvPr/>
                      </p:nvSpPr>
                      <p:spPr>
                        <a:xfrm rot="10800000">
                          <a:off x="2910613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30" name="Google Shape;1830;p30"/>
                        <p:cNvSpPr/>
                        <p:nvPr/>
                      </p:nvSpPr>
                      <p:spPr>
                        <a:xfrm rot="10800000">
                          <a:off x="2873000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31" name="Google Shape;1831;p30"/>
                        <p:cNvSpPr/>
                        <p:nvPr/>
                      </p:nvSpPr>
                      <p:spPr>
                        <a:xfrm rot="10800000">
                          <a:off x="2835388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1832" name="Google Shape;1832;p30"/>
                    <p:cNvGrpSpPr/>
                    <p:nvPr/>
                  </p:nvGrpSpPr>
                  <p:grpSpPr>
                    <a:xfrm>
                      <a:off x="2779071" y="177154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833" name="Google Shape;1833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34" name="Google Shape;1834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35" name="Google Shape;1835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836" name="Google Shape;1836;p30"/>
                      <p:cNvCxnSpPr>
                        <a:stCxn id="1835" idx="0"/>
                        <a:endCxn id="1833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37" name="Google Shape;1837;p30"/>
                      <p:cNvCxnSpPr>
                        <a:stCxn id="1835" idx="6"/>
                        <a:endCxn id="1833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38" name="Google Shape;1838;p30"/>
                      <p:cNvCxnSpPr>
                        <a:stCxn id="1835" idx="7"/>
                        <a:endCxn id="1833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39" name="Google Shape;1839;p30"/>
                      <p:cNvCxnSpPr>
                        <a:stCxn id="1835" idx="1"/>
                        <a:endCxn id="1833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40" name="Google Shape;1840;p30"/>
                      <p:cNvCxnSpPr>
                        <a:stCxn id="1835" idx="2"/>
                        <a:endCxn id="1833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41" name="Google Shape;1841;p30"/>
                      <p:cNvCxnSpPr>
                        <a:stCxn id="1835" idx="3"/>
                        <a:endCxn id="1833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42" name="Google Shape;1842;p30"/>
                      <p:cNvCxnSpPr>
                        <a:stCxn id="1835" idx="4"/>
                        <a:endCxn id="1833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43" name="Google Shape;1843;p30"/>
                      <p:cNvCxnSpPr>
                        <a:stCxn id="1835" idx="5"/>
                        <a:endCxn id="1833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1844" name="Google Shape;1844;p30"/>
                    <p:cNvGrpSpPr/>
                    <p:nvPr/>
                  </p:nvGrpSpPr>
                  <p:grpSpPr>
                    <a:xfrm>
                      <a:off x="2779071" y="201589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1845" name="Google Shape;1845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46" name="Google Shape;1846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47" name="Google Shape;1847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1848" name="Google Shape;1848;p30"/>
                      <p:cNvCxnSpPr>
                        <a:stCxn id="1847" idx="0"/>
                        <a:endCxn id="1845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49" name="Google Shape;1849;p30"/>
                      <p:cNvCxnSpPr>
                        <a:stCxn id="1847" idx="6"/>
                        <a:endCxn id="1845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50" name="Google Shape;1850;p30"/>
                      <p:cNvCxnSpPr>
                        <a:stCxn id="1847" idx="7"/>
                        <a:endCxn id="1845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51" name="Google Shape;1851;p30"/>
                      <p:cNvCxnSpPr>
                        <a:stCxn id="1847" idx="1"/>
                        <a:endCxn id="1845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52" name="Google Shape;1852;p30"/>
                      <p:cNvCxnSpPr>
                        <a:stCxn id="1847" idx="2"/>
                        <a:endCxn id="1845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53" name="Google Shape;1853;p30"/>
                      <p:cNvCxnSpPr>
                        <a:stCxn id="1847" idx="3"/>
                        <a:endCxn id="1845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54" name="Google Shape;1854;p30"/>
                      <p:cNvCxnSpPr>
                        <a:stCxn id="1847" idx="4"/>
                        <a:endCxn id="1845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855" name="Google Shape;1855;p30"/>
                      <p:cNvCxnSpPr>
                        <a:stCxn id="1847" idx="5"/>
                        <a:endCxn id="1845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1856" name="Google Shape;1856;p30"/>
                    <p:cNvGrpSpPr/>
                    <p:nvPr/>
                  </p:nvGrpSpPr>
                  <p:grpSpPr>
                    <a:xfrm>
                      <a:off x="1912103" y="1771547"/>
                      <a:ext cx="813250" cy="433400"/>
                      <a:chOff x="1912103" y="1771547"/>
                      <a:chExt cx="813250" cy="433400"/>
                    </a:xfrm>
                  </p:grpSpPr>
                  <p:grpSp>
                    <p:nvGrpSpPr>
                      <p:cNvPr id="1857" name="Google Shape;1857;p30"/>
                      <p:cNvGrpSpPr/>
                      <p:nvPr/>
                    </p:nvGrpSpPr>
                    <p:grpSpPr>
                      <a:xfrm>
                        <a:off x="1912103" y="17715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858" name="Google Shape;1858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59" name="Google Shape;1859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0" name="Google Shape;1860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1" name="Google Shape;1861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2" name="Google Shape;1862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3" name="Google Shape;1863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4" name="Google Shape;1864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5" name="Google Shape;1865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6" name="Google Shape;1866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7" name="Google Shape;1867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8" name="Google Shape;1868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69" name="Google Shape;1869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0" name="Google Shape;1870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1" name="Google Shape;1871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2" name="Google Shape;1872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3" name="Google Shape;1873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874" name="Google Shape;1874;p30"/>
                      <p:cNvGrpSpPr/>
                      <p:nvPr/>
                    </p:nvGrpSpPr>
                    <p:grpSpPr>
                      <a:xfrm>
                        <a:off x="1938678" y="1816836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875" name="Google Shape;1875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6" name="Google Shape;1876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7" name="Google Shape;1877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8" name="Google Shape;1878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79" name="Google Shape;1879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0" name="Google Shape;1880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1" name="Google Shape;1881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2" name="Google Shape;1882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3" name="Google Shape;1883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4" name="Google Shape;1884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5" name="Google Shape;1885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6" name="Google Shape;1886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7" name="Google Shape;1887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8" name="Google Shape;1888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89" name="Google Shape;1889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0" name="Google Shape;1890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891" name="Google Shape;1891;p30"/>
                      <p:cNvGrpSpPr/>
                      <p:nvPr/>
                    </p:nvGrpSpPr>
                    <p:grpSpPr>
                      <a:xfrm>
                        <a:off x="1912103" y="1862125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892" name="Google Shape;1892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3" name="Google Shape;1893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4" name="Google Shape;1894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5" name="Google Shape;1895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6" name="Google Shape;1896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7" name="Google Shape;1897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8" name="Google Shape;1898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99" name="Google Shape;1899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0" name="Google Shape;1900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1" name="Google Shape;1901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2" name="Google Shape;1902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3" name="Google Shape;1903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4" name="Google Shape;1904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5" name="Google Shape;1905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6" name="Google Shape;1906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07" name="Google Shape;1907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908" name="Google Shape;1908;p30"/>
                      <p:cNvGrpSpPr/>
                      <p:nvPr/>
                    </p:nvGrpSpPr>
                    <p:grpSpPr>
                      <a:xfrm>
                        <a:off x="1938678" y="1907414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09" name="Google Shape;1909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0" name="Google Shape;1910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1" name="Google Shape;1911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2" name="Google Shape;1912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3" name="Google Shape;1913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4" name="Google Shape;1914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5" name="Google Shape;1915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6" name="Google Shape;1916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7" name="Google Shape;1917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8" name="Google Shape;1918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19" name="Google Shape;1919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0" name="Google Shape;1920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1" name="Google Shape;1921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2" name="Google Shape;1922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3" name="Google Shape;1923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4" name="Google Shape;1924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925" name="Google Shape;1925;p30"/>
                      <p:cNvGrpSpPr/>
                      <p:nvPr/>
                    </p:nvGrpSpPr>
                    <p:grpSpPr>
                      <a:xfrm>
                        <a:off x="1912103" y="1952703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26" name="Google Shape;1926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7" name="Google Shape;1927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8" name="Google Shape;1928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29" name="Google Shape;1929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0" name="Google Shape;1930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1" name="Google Shape;1931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2" name="Google Shape;1932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3" name="Google Shape;1933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4" name="Google Shape;1934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5" name="Google Shape;1935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6" name="Google Shape;1936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7" name="Google Shape;1937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8" name="Google Shape;1938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39" name="Google Shape;1939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0" name="Google Shape;1940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1" name="Google Shape;1941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942" name="Google Shape;1942;p30"/>
                      <p:cNvGrpSpPr/>
                      <p:nvPr/>
                    </p:nvGrpSpPr>
                    <p:grpSpPr>
                      <a:xfrm>
                        <a:off x="1938678" y="1997992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43" name="Google Shape;1943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4" name="Google Shape;1944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5" name="Google Shape;1945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6" name="Google Shape;1946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7" name="Google Shape;1947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8" name="Google Shape;1948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49" name="Google Shape;1949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0" name="Google Shape;1950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1" name="Google Shape;1951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2" name="Google Shape;1952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3" name="Google Shape;1953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4" name="Google Shape;1954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5" name="Google Shape;1955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6" name="Google Shape;1956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7" name="Google Shape;1957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58" name="Google Shape;1958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959" name="Google Shape;1959;p30"/>
                      <p:cNvGrpSpPr/>
                      <p:nvPr/>
                    </p:nvGrpSpPr>
                    <p:grpSpPr>
                      <a:xfrm>
                        <a:off x="1912103" y="2043281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60" name="Google Shape;1960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1" name="Google Shape;1961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2" name="Google Shape;1962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3" name="Google Shape;1963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4" name="Google Shape;1964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5" name="Google Shape;1965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6" name="Google Shape;1966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7" name="Google Shape;1967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8" name="Google Shape;1968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69" name="Google Shape;1969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0" name="Google Shape;1970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1" name="Google Shape;1971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2" name="Google Shape;1972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3" name="Google Shape;1973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4" name="Google Shape;1974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5" name="Google Shape;1975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976" name="Google Shape;1976;p30"/>
                      <p:cNvGrpSpPr/>
                      <p:nvPr/>
                    </p:nvGrpSpPr>
                    <p:grpSpPr>
                      <a:xfrm>
                        <a:off x="1938678" y="2088570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77" name="Google Shape;1977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8" name="Google Shape;1978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79" name="Google Shape;1979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0" name="Google Shape;1980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1" name="Google Shape;1981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2" name="Google Shape;1982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3" name="Google Shape;1983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4" name="Google Shape;1984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5" name="Google Shape;1985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6" name="Google Shape;1986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7" name="Google Shape;1987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8" name="Google Shape;1988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89" name="Google Shape;1989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0" name="Google Shape;1990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1" name="Google Shape;1991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2" name="Google Shape;1992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1993" name="Google Shape;1993;p30"/>
                      <p:cNvGrpSpPr/>
                      <p:nvPr/>
                    </p:nvGrpSpPr>
                    <p:grpSpPr>
                      <a:xfrm>
                        <a:off x="1912103" y="2133859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1994" name="Google Shape;1994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5" name="Google Shape;1995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6" name="Google Shape;1996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7" name="Google Shape;1997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8" name="Google Shape;1998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999" name="Google Shape;1999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0" name="Google Shape;2000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1" name="Google Shape;2001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2" name="Google Shape;2002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3" name="Google Shape;2003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4" name="Google Shape;2004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5" name="Google Shape;2005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6" name="Google Shape;2006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7" name="Google Shape;2007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8" name="Google Shape;2008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09" name="Google Shape;2009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010" name="Google Shape;2010;p30"/>
                      <p:cNvGrpSpPr/>
                      <p:nvPr/>
                    </p:nvGrpSpPr>
                    <p:grpSpPr>
                      <a:xfrm>
                        <a:off x="1938678" y="21791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011" name="Google Shape;2011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2" name="Google Shape;2012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3" name="Google Shape;2013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4" name="Google Shape;2014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5" name="Google Shape;2015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6" name="Google Shape;2016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7" name="Google Shape;2017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8" name="Google Shape;2018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19" name="Google Shape;2019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20" name="Google Shape;2020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21" name="Google Shape;2021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22" name="Google Shape;2022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23" name="Google Shape;2023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24" name="Google Shape;2024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25" name="Google Shape;2025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26" name="Google Shape;2026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sp>
                  <p:nvSpPr>
                    <p:cNvPr id="2027" name="Google Shape;2027;p30"/>
                    <p:cNvSpPr/>
                    <p:nvPr/>
                  </p:nvSpPr>
                  <p:spPr>
                    <a:xfrm>
                      <a:off x="1912101" y="16734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28" name="Google Shape;2028;p30"/>
                    <p:cNvSpPr/>
                    <p:nvPr/>
                  </p:nvSpPr>
                  <p:spPr>
                    <a:xfrm>
                      <a:off x="1912101" y="165052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29" name="Google Shape;2029;p30"/>
                    <p:cNvSpPr/>
                    <p:nvPr/>
                  </p:nvSpPr>
                  <p:spPr>
                    <a:xfrm>
                      <a:off x="1912101" y="16275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030" name="Google Shape;2030;p30"/>
                  <p:cNvGrpSpPr/>
                  <p:nvPr/>
                </p:nvGrpSpPr>
                <p:grpSpPr>
                  <a:xfrm>
                    <a:off x="1634355" y="2390799"/>
                    <a:ext cx="1420983" cy="907026"/>
                    <a:chOff x="1851288" y="768725"/>
                    <a:chExt cx="1191900" cy="760800"/>
                  </a:xfrm>
                </p:grpSpPr>
                <p:sp>
                  <p:nvSpPr>
                    <p:cNvPr id="2031" name="Google Shape;2031;p30"/>
                    <p:cNvSpPr/>
                    <p:nvPr/>
                  </p:nvSpPr>
                  <p:spPr>
                    <a:xfrm>
                      <a:off x="1851288" y="768725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2" name="Google Shape;2032;p30"/>
                    <p:cNvSpPr/>
                    <p:nvPr/>
                  </p:nvSpPr>
                  <p:spPr>
                    <a:xfrm>
                      <a:off x="1912100" y="901650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3" name="Google Shape;2033;p30"/>
                    <p:cNvSpPr/>
                    <p:nvPr/>
                  </p:nvSpPr>
                  <p:spPr>
                    <a:xfrm>
                      <a:off x="1912099" y="14592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034" name="Google Shape;2034;p30"/>
                    <p:cNvGrpSpPr/>
                    <p:nvPr/>
                  </p:nvGrpSpPr>
                  <p:grpSpPr>
                    <a:xfrm>
                      <a:off x="191192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35" name="Google Shape;2035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6" name="Google Shape;2036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7" name="Google Shape;2037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8" name="Google Shape;2038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9" name="Google Shape;2039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040" name="Google Shape;2040;p30"/>
                    <p:cNvGrpSpPr/>
                    <p:nvPr/>
                  </p:nvGrpSpPr>
                  <p:grpSpPr>
                    <a:xfrm>
                      <a:off x="1983246" y="942647"/>
                      <a:ext cx="736405" cy="53301"/>
                      <a:chOff x="1944675" y="933750"/>
                      <a:chExt cx="418650" cy="30300"/>
                    </a:xfrm>
                  </p:grpSpPr>
                  <p:sp>
                    <p:nvSpPr>
                      <p:cNvPr id="2041" name="Google Shape;2041;p30"/>
                      <p:cNvSpPr/>
                      <p:nvPr/>
                    </p:nvSpPr>
                    <p:spPr>
                      <a:xfrm>
                        <a:off x="19446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2" name="Google Shape;2042;p30"/>
                      <p:cNvSpPr/>
                      <p:nvPr/>
                    </p:nvSpPr>
                    <p:spPr>
                      <a:xfrm>
                        <a:off x="20060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3" name="Google Shape;2043;p30"/>
                      <p:cNvSpPr/>
                      <p:nvPr/>
                    </p:nvSpPr>
                    <p:spPr>
                      <a:xfrm>
                        <a:off x="20674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4" name="Google Shape;2044;p30"/>
                      <p:cNvSpPr/>
                      <p:nvPr/>
                    </p:nvSpPr>
                    <p:spPr>
                      <a:xfrm>
                        <a:off x="212887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5" name="Google Shape;2045;p30"/>
                      <p:cNvSpPr/>
                      <p:nvPr/>
                    </p:nvSpPr>
                    <p:spPr>
                      <a:xfrm>
                        <a:off x="2333025" y="933750"/>
                        <a:ext cx="30300" cy="303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046" name="Google Shape;2046;p30"/>
                    <p:cNvSpPr/>
                    <p:nvPr/>
                  </p:nvSpPr>
                  <p:spPr>
                    <a:xfrm>
                      <a:off x="1912099" y="874625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7" name="Google Shape;2047;p30"/>
                    <p:cNvSpPr/>
                    <p:nvPr/>
                  </p:nvSpPr>
                  <p:spPr>
                    <a:xfrm>
                      <a:off x="2820875" y="901650"/>
                      <a:ext cx="1623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8" name="Google Shape;2048;p30"/>
                    <p:cNvSpPr/>
                    <p:nvPr/>
                  </p:nvSpPr>
                  <p:spPr>
                    <a:xfrm rot="10800000">
                      <a:off x="2948246" y="919900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9" name="Google Shape;2049;p30"/>
                    <p:cNvSpPr/>
                    <p:nvPr/>
                  </p:nvSpPr>
                  <p:spPr>
                    <a:xfrm rot="10800000">
                      <a:off x="2948246" y="957925"/>
                      <a:ext cx="20400" cy="29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50" name="Google Shape;2050;p30"/>
                    <p:cNvSpPr/>
                    <p:nvPr/>
                  </p:nvSpPr>
                  <p:spPr>
                    <a:xfrm rot="10800000">
                      <a:off x="2948246" y="995950"/>
                      <a:ext cx="204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051" name="Google Shape;2051;p30"/>
                    <p:cNvGrpSpPr/>
                    <p:nvPr/>
                  </p:nvGrpSpPr>
                  <p:grpSpPr>
                    <a:xfrm>
                      <a:off x="2835388" y="919900"/>
                      <a:ext cx="105525" cy="105450"/>
                      <a:chOff x="2835388" y="919900"/>
                      <a:chExt cx="105525" cy="105450"/>
                    </a:xfrm>
                  </p:grpSpPr>
                  <p:sp>
                    <p:nvSpPr>
                      <p:cNvPr id="2052" name="Google Shape;2052;p30"/>
                      <p:cNvSpPr/>
                      <p:nvPr/>
                    </p:nvSpPr>
                    <p:spPr>
                      <a:xfrm rot="10800000">
                        <a:off x="2910613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53" name="Google Shape;2053;p30"/>
                      <p:cNvSpPr/>
                      <p:nvPr/>
                    </p:nvSpPr>
                    <p:spPr>
                      <a:xfrm rot="10800000">
                        <a:off x="2873000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54" name="Google Shape;2054;p30"/>
                      <p:cNvSpPr/>
                      <p:nvPr/>
                    </p:nvSpPr>
                    <p:spPr>
                      <a:xfrm rot="10800000">
                        <a:off x="2835388" y="91990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55" name="Google Shape;2055;p30"/>
                      <p:cNvSpPr/>
                      <p:nvPr/>
                    </p:nvSpPr>
                    <p:spPr>
                      <a:xfrm rot="10800000">
                        <a:off x="2910613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56" name="Google Shape;2056;p30"/>
                      <p:cNvSpPr/>
                      <p:nvPr/>
                    </p:nvSpPr>
                    <p:spPr>
                      <a:xfrm rot="10800000">
                        <a:off x="2873000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57" name="Google Shape;2057;p30"/>
                      <p:cNvSpPr/>
                      <p:nvPr/>
                    </p:nvSpPr>
                    <p:spPr>
                      <a:xfrm rot="10800000">
                        <a:off x="2835388" y="957925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58" name="Google Shape;2058;p30"/>
                      <p:cNvSpPr/>
                      <p:nvPr/>
                    </p:nvSpPr>
                    <p:spPr>
                      <a:xfrm rot="10800000">
                        <a:off x="2910613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59" name="Google Shape;2059;p30"/>
                      <p:cNvSpPr/>
                      <p:nvPr/>
                    </p:nvSpPr>
                    <p:spPr>
                      <a:xfrm rot="10800000">
                        <a:off x="2873000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60" name="Google Shape;2060;p30"/>
                      <p:cNvSpPr/>
                      <p:nvPr/>
                    </p:nvSpPr>
                    <p:spPr>
                      <a:xfrm rot="10800000">
                        <a:off x="2835388" y="995950"/>
                        <a:ext cx="30300" cy="29400"/>
                      </a:xfrm>
                      <a:prstGeom prst="rect">
                        <a:avLst/>
                      </a:prstGeom>
                      <a:solidFill>
                        <a:srgbClr val="FA5B41">
                          <a:alpha val="2455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061" name="Google Shape;2061;p30"/>
                    <p:cNvSpPr/>
                    <p:nvPr/>
                  </p:nvSpPr>
                  <p:spPr>
                    <a:xfrm>
                      <a:off x="1912100" y="1081475"/>
                      <a:ext cx="878700" cy="1353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062" name="Google Shape;2062;p30"/>
                    <p:cNvGrpSpPr/>
                    <p:nvPr/>
                  </p:nvGrpSpPr>
                  <p:grpSpPr>
                    <a:xfrm>
                      <a:off x="2067985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63" name="Google Shape;2063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64" name="Google Shape;2064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65" name="Google Shape;2065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66" name="Google Shape;2066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67" name="Google Shape;2067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068" name="Google Shape;2068;p30"/>
                    <p:cNvGrpSpPr/>
                    <p:nvPr/>
                  </p:nvGrpSpPr>
                  <p:grpSpPr>
                    <a:xfrm>
                      <a:off x="222404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69" name="Google Shape;2069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0" name="Google Shape;2070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1" name="Google Shape;2071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2" name="Google Shape;2072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3" name="Google Shape;2073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074" name="Google Shape;2074;p30"/>
                    <p:cNvGrpSpPr/>
                    <p:nvPr/>
                  </p:nvGrpSpPr>
                  <p:grpSpPr>
                    <a:xfrm>
                      <a:off x="2380112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75" name="Google Shape;2075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6" name="Google Shape;2076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7" name="Google Shape;2077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8" name="Google Shape;2078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79" name="Google Shape;2079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080" name="Google Shape;2080;p30"/>
                    <p:cNvGrpSpPr/>
                    <p:nvPr/>
                  </p:nvGrpSpPr>
                  <p:grpSpPr>
                    <a:xfrm>
                      <a:off x="2536176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81" name="Google Shape;2081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2" name="Google Shape;2082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3" name="Google Shape;2083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4" name="Google Shape;2084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5" name="Google Shape;2085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086" name="Google Shape;2086;p30"/>
                    <p:cNvGrpSpPr/>
                    <p:nvPr/>
                  </p:nvGrpSpPr>
                  <p:grpSpPr>
                    <a:xfrm>
                      <a:off x="2692239" y="1261212"/>
                      <a:ext cx="98387" cy="174421"/>
                      <a:chOff x="1956148" y="1098526"/>
                      <a:chExt cx="111600" cy="112537"/>
                    </a:xfrm>
                  </p:grpSpPr>
                  <p:sp>
                    <p:nvSpPr>
                      <p:cNvPr id="2087" name="Google Shape;2087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8" name="Google Shape;2088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89" name="Google Shape;2089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90" name="Google Shape;2090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91" name="Google Shape;2091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092" name="Google Shape;2092;p30"/>
                    <p:cNvSpPr/>
                    <p:nvPr/>
                  </p:nvSpPr>
                  <p:spPr>
                    <a:xfrm rot="10800000">
                      <a:off x="2695247" y="835600"/>
                      <a:ext cx="286500" cy="294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93" name="Google Shape;2093;p30"/>
                    <p:cNvSpPr/>
                    <p:nvPr/>
                  </p:nvSpPr>
                  <p:spPr>
                    <a:xfrm rot="10800000">
                      <a:off x="2811649" y="1367825"/>
                      <a:ext cx="170100" cy="67800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094" name="Google Shape;2094;p30"/>
                    <p:cNvGrpSpPr/>
                    <p:nvPr/>
                  </p:nvGrpSpPr>
                  <p:grpSpPr>
                    <a:xfrm>
                      <a:off x="2811649" y="1287238"/>
                      <a:ext cx="170100" cy="67800"/>
                      <a:chOff x="2811649" y="1261200"/>
                      <a:chExt cx="170100" cy="67800"/>
                    </a:xfrm>
                  </p:grpSpPr>
                  <p:sp>
                    <p:nvSpPr>
                      <p:cNvPr id="2095" name="Google Shape;2095;p30"/>
                      <p:cNvSpPr/>
                      <p:nvPr/>
                    </p:nvSpPr>
                    <p:spPr>
                      <a:xfrm rot="10800000">
                        <a:off x="2811649" y="1261200"/>
                        <a:ext cx="170100" cy="678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2096" name="Google Shape;2096;p30"/>
                      <p:cNvGrpSpPr/>
                      <p:nvPr/>
                    </p:nvGrpSpPr>
                    <p:grpSpPr>
                      <a:xfrm>
                        <a:off x="282677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2097" name="Google Shape;2097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098" name="Google Shape;2098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099" name="Google Shape;2099;p30"/>
                      <p:cNvGrpSpPr/>
                      <p:nvPr/>
                    </p:nvGrpSpPr>
                    <p:grpSpPr>
                      <a:xfrm>
                        <a:off x="2881550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2100" name="Google Shape;2100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01" name="Google Shape;2101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102" name="Google Shape;2102;p30"/>
                      <p:cNvGrpSpPr/>
                      <p:nvPr/>
                    </p:nvGrpSpPr>
                    <p:grpSpPr>
                      <a:xfrm>
                        <a:off x="2936325" y="1280363"/>
                        <a:ext cx="30300" cy="29475"/>
                        <a:chOff x="2823350" y="1280363"/>
                        <a:chExt cx="30300" cy="29475"/>
                      </a:xfrm>
                    </p:grpSpPr>
                    <p:sp>
                      <p:nvSpPr>
                        <p:cNvPr id="2103" name="Google Shape;2103;p30"/>
                        <p:cNvSpPr/>
                        <p:nvPr/>
                      </p:nvSpPr>
                      <p:spPr>
                        <a:xfrm rot="10800000">
                          <a:off x="2823350" y="1280363"/>
                          <a:ext cx="30300" cy="240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04" name="Google Shape;2104;p30"/>
                        <p:cNvSpPr/>
                        <p:nvPr/>
                      </p:nvSpPr>
                      <p:spPr>
                        <a:xfrm rot="10800000">
                          <a:off x="2831308" y="1298438"/>
                          <a:ext cx="14400" cy="11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2105" name="Google Shape;2105;p30"/>
                    <p:cNvGrpSpPr/>
                    <p:nvPr/>
                  </p:nvGrpSpPr>
                  <p:grpSpPr>
                    <a:xfrm>
                      <a:off x="282677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2106" name="Google Shape;2106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07" name="Google Shape;2107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108" name="Google Shape;2108;p30"/>
                    <p:cNvGrpSpPr/>
                    <p:nvPr/>
                  </p:nvGrpSpPr>
                  <p:grpSpPr>
                    <a:xfrm>
                      <a:off x="2881550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2109" name="Google Shape;2109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10" name="Google Shape;2110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111" name="Google Shape;2111;p30"/>
                    <p:cNvGrpSpPr/>
                    <p:nvPr/>
                  </p:nvGrpSpPr>
                  <p:grpSpPr>
                    <a:xfrm>
                      <a:off x="2936325" y="1386975"/>
                      <a:ext cx="30300" cy="29475"/>
                      <a:chOff x="2823350" y="1280363"/>
                      <a:chExt cx="30300" cy="29475"/>
                    </a:xfrm>
                  </p:grpSpPr>
                  <p:sp>
                    <p:nvSpPr>
                      <p:cNvPr id="2112" name="Google Shape;2112;p30"/>
                      <p:cNvSpPr/>
                      <p:nvPr/>
                    </p:nvSpPr>
                    <p:spPr>
                      <a:xfrm rot="10800000">
                        <a:off x="2823350" y="1280363"/>
                        <a:ext cx="30300" cy="240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13" name="Google Shape;2113;p30"/>
                      <p:cNvSpPr/>
                      <p:nvPr/>
                    </p:nvSpPr>
                    <p:spPr>
                      <a:xfrm rot="10800000">
                        <a:off x="2831308" y="1298438"/>
                        <a:ext cx="14400" cy="11400"/>
                      </a:xfrm>
                      <a:prstGeom prst="rect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114" name="Google Shape;2114;p30"/>
                    <p:cNvGrpSpPr/>
                    <p:nvPr/>
                  </p:nvGrpSpPr>
                  <p:grpSpPr>
                    <a:xfrm>
                      <a:off x="2821775" y="1080988"/>
                      <a:ext cx="174400" cy="174400"/>
                      <a:chOff x="2821775" y="1080988"/>
                      <a:chExt cx="174400" cy="174400"/>
                    </a:xfrm>
                  </p:grpSpPr>
                  <p:sp>
                    <p:nvSpPr>
                      <p:cNvPr id="2115" name="Google Shape;2115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16" name="Google Shape;2116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17" name="Google Shape;2117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2118" name="Google Shape;2118;p30"/>
                      <p:cNvCxnSpPr>
                        <a:stCxn id="2117" idx="0"/>
                        <a:endCxn id="2115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19" name="Google Shape;2119;p30"/>
                      <p:cNvCxnSpPr>
                        <a:stCxn id="2117" idx="6"/>
                        <a:endCxn id="2115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20" name="Google Shape;2120;p30"/>
                      <p:cNvCxnSpPr>
                        <a:stCxn id="2117" idx="7"/>
                        <a:endCxn id="2115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21" name="Google Shape;2121;p30"/>
                      <p:cNvCxnSpPr>
                        <a:stCxn id="2117" idx="1"/>
                        <a:endCxn id="2115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22" name="Google Shape;2122;p30"/>
                      <p:cNvCxnSpPr>
                        <a:stCxn id="2117" idx="2"/>
                        <a:endCxn id="2115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23" name="Google Shape;2123;p30"/>
                      <p:cNvCxnSpPr>
                        <a:stCxn id="2117" idx="3"/>
                        <a:endCxn id="2115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24" name="Google Shape;2124;p30"/>
                      <p:cNvCxnSpPr>
                        <a:stCxn id="2117" idx="4"/>
                        <a:endCxn id="2115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25" name="Google Shape;2125;p30"/>
                      <p:cNvCxnSpPr>
                        <a:stCxn id="2117" idx="5"/>
                        <a:endCxn id="2115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</p:grpSp>
              <p:grpSp>
                <p:nvGrpSpPr>
                  <p:cNvPr id="2126" name="Google Shape;2126;p30"/>
                  <p:cNvGrpSpPr/>
                  <p:nvPr/>
                </p:nvGrpSpPr>
                <p:grpSpPr>
                  <a:xfrm>
                    <a:off x="1634355" y="3345781"/>
                    <a:ext cx="1420983" cy="907026"/>
                    <a:chOff x="1851288" y="1569750"/>
                    <a:chExt cx="1191900" cy="760800"/>
                  </a:xfrm>
                </p:grpSpPr>
                <p:sp>
                  <p:nvSpPr>
                    <p:cNvPr id="2127" name="Google Shape;2127;p30"/>
                    <p:cNvSpPr/>
                    <p:nvPr/>
                  </p:nvSpPr>
                  <p:spPr>
                    <a:xfrm>
                      <a:off x="1851288" y="1569750"/>
                      <a:ext cx="1191900" cy="7608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28" name="Google Shape;2128;p30"/>
                    <p:cNvSpPr/>
                    <p:nvPr/>
                  </p:nvSpPr>
                  <p:spPr>
                    <a:xfrm>
                      <a:off x="1912099" y="2260250"/>
                      <a:ext cx="1071000" cy="174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29" name="Google Shape;2129;p30"/>
                    <p:cNvGrpSpPr/>
                    <p:nvPr/>
                  </p:nvGrpSpPr>
                  <p:grpSpPr>
                    <a:xfrm>
                      <a:off x="2491554" y="1627594"/>
                      <a:ext cx="477033" cy="87176"/>
                      <a:chOff x="2594360" y="1659550"/>
                      <a:chExt cx="374290" cy="68400"/>
                    </a:xfrm>
                  </p:grpSpPr>
                  <p:sp>
                    <p:nvSpPr>
                      <p:cNvPr id="2130" name="Google Shape;2130;p30"/>
                      <p:cNvSpPr/>
                      <p:nvPr/>
                    </p:nvSpPr>
                    <p:spPr>
                      <a:xfrm rot="10800000">
                        <a:off x="2911350" y="1659550"/>
                        <a:ext cx="57300" cy="68400"/>
                      </a:xfrm>
                      <a:prstGeom prst="rect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2131" name="Google Shape;2131;p30"/>
                      <p:cNvGrpSpPr/>
                      <p:nvPr/>
                    </p:nvGrpSpPr>
                    <p:grpSpPr>
                      <a:xfrm>
                        <a:off x="2594360" y="1660525"/>
                        <a:ext cx="296325" cy="67425"/>
                        <a:chOff x="2835388" y="919900"/>
                        <a:chExt cx="105525" cy="67425"/>
                      </a:xfrm>
                    </p:grpSpPr>
                    <p:sp>
                      <p:nvSpPr>
                        <p:cNvPr id="2132" name="Google Shape;2132;p30"/>
                        <p:cNvSpPr/>
                        <p:nvPr/>
                      </p:nvSpPr>
                      <p:spPr>
                        <a:xfrm rot="10800000">
                          <a:off x="2910613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33" name="Google Shape;2133;p30"/>
                        <p:cNvSpPr/>
                        <p:nvPr/>
                      </p:nvSpPr>
                      <p:spPr>
                        <a:xfrm rot="10800000">
                          <a:off x="2873000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34" name="Google Shape;2134;p30"/>
                        <p:cNvSpPr/>
                        <p:nvPr/>
                      </p:nvSpPr>
                      <p:spPr>
                        <a:xfrm rot="10800000">
                          <a:off x="2835388" y="919900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35" name="Google Shape;2135;p30"/>
                        <p:cNvSpPr/>
                        <p:nvPr/>
                      </p:nvSpPr>
                      <p:spPr>
                        <a:xfrm rot="10800000">
                          <a:off x="2910613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36" name="Google Shape;2136;p30"/>
                        <p:cNvSpPr/>
                        <p:nvPr/>
                      </p:nvSpPr>
                      <p:spPr>
                        <a:xfrm rot="10800000">
                          <a:off x="2873000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37" name="Google Shape;2137;p30"/>
                        <p:cNvSpPr/>
                        <p:nvPr/>
                      </p:nvSpPr>
                      <p:spPr>
                        <a:xfrm rot="10800000">
                          <a:off x="2835388" y="957925"/>
                          <a:ext cx="30300" cy="29400"/>
                        </a:xfrm>
                        <a:prstGeom prst="rect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grpSp>
                  <p:nvGrpSpPr>
                    <p:cNvPr id="2138" name="Google Shape;2138;p30"/>
                    <p:cNvGrpSpPr/>
                    <p:nvPr/>
                  </p:nvGrpSpPr>
                  <p:grpSpPr>
                    <a:xfrm>
                      <a:off x="2779071" y="177154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2139" name="Google Shape;2139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40" name="Google Shape;2140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41" name="Google Shape;2141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2142" name="Google Shape;2142;p30"/>
                      <p:cNvCxnSpPr>
                        <a:stCxn id="2141" idx="0"/>
                        <a:endCxn id="2139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43" name="Google Shape;2143;p30"/>
                      <p:cNvCxnSpPr>
                        <a:stCxn id="2141" idx="6"/>
                        <a:endCxn id="2139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44" name="Google Shape;2144;p30"/>
                      <p:cNvCxnSpPr>
                        <a:stCxn id="2141" idx="7"/>
                        <a:endCxn id="2139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45" name="Google Shape;2145;p30"/>
                      <p:cNvCxnSpPr>
                        <a:stCxn id="2141" idx="1"/>
                        <a:endCxn id="2139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46" name="Google Shape;2146;p30"/>
                      <p:cNvCxnSpPr>
                        <a:stCxn id="2141" idx="2"/>
                        <a:endCxn id="2139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47" name="Google Shape;2147;p30"/>
                      <p:cNvCxnSpPr>
                        <a:stCxn id="2141" idx="3"/>
                        <a:endCxn id="2139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48" name="Google Shape;2148;p30"/>
                      <p:cNvCxnSpPr>
                        <a:stCxn id="2141" idx="4"/>
                        <a:endCxn id="2139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49" name="Google Shape;2149;p30"/>
                      <p:cNvCxnSpPr>
                        <a:stCxn id="2141" idx="5"/>
                        <a:endCxn id="2139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2150" name="Google Shape;2150;p30"/>
                    <p:cNvGrpSpPr/>
                    <p:nvPr/>
                  </p:nvGrpSpPr>
                  <p:grpSpPr>
                    <a:xfrm>
                      <a:off x="2779071" y="2015899"/>
                      <a:ext cx="187550" cy="187550"/>
                      <a:chOff x="2821775" y="1080988"/>
                      <a:chExt cx="174400" cy="174400"/>
                    </a:xfrm>
                  </p:grpSpPr>
                  <p:sp>
                    <p:nvSpPr>
                      <p:cNvPr id="2151" name="Google Shape;2151;p30"/>
                      <p:cNvSpPr/>
                      <p:nvPr/>
                    </p:nvSpPr>
                    <p:spPr>
                      <a:xfrm>
                        <a:off x="2821775" y="1080988"/>
                        <a:ext cx="174300" cy="174300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52" name="Google Shape;2152;p30"/>
                      <p:cNvSpPr/>
                      <p:nvPr/>
                    </p:nvSpPr>
                    <p:spPr>
                      <a:xfrm>
                        <a:off x="2839163" y="1098363"/>
                        <a:ext cx="139500" cy="139500"/>
                      </a:xfrm>
                      <a:prstGeom prst="ellipse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53" name="Google Shape;2153;p30"/>
                      <p:cNvSpPr/>
                      <p:nvPr/>
                    </p:nvSpPr>
                    <p:spPr>
                      <a:xfrm>
                        <a:off x="2861775" y="1120988"/>
                        <a:ext cx="94200" cy="94200"/>
                      </a:xfrm>
                      <a:prstGeom prst="ellipse">
                        <a:avLst/>
                      </a:pr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2154" name="Google Shape;2154;p30"/>
                      <p:cNvCxnSpPr>
                        <a:stCxn id="2153" idx="0"/>
                        <a:endCxn id="2151" idx="0"/>
                      </p:cNvCxnSpPr>
                      <p:nvPr/>
                    </p:nvCxnSpPr>
                    <p:spPr>
                      <a:xfrm rot="10800000">
                        <a:off x="2908875" y="1081088"/>
                        <a:ext cx="0" cy="399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55" name="Google Shape;2155;p30"/>
                      <p:cNvCxnSpPr>
                        <a:stCxn id="2153" idx="6"/>
                        <a:endCxn id="2151" idx="6"/>
                      </p:cNvCxnSpPr>
                      <p:nvPr/>
                    </p:nvCxnSpPr>
                    <p:spPr>
                      <a:xfrm>
                        <a:off x="2955975" y="1168088"/>
                        <a:ext cx="402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56" name="Google Shape;2156;p30"/>
                      <p:cNvCxnSpPr>
                        <a:stCxn id="2153" idx="7"/>
                        <a:endCxn id="2151" idx="7"/>
                      </p:cNvCxnSpPr>
                      <p:nvPr/>
                    </p:nvCxnSpPr>
                    <p:spPr>
                      <a:xfrm rot="10800000" flipH="1">
                        <a:off x="2942180" y="1106583"/>
                        <a:ext cx="285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57" name="Google Shape;2157;p30"/>
                      <p:cNvCxnSpPr>
                        <a:stCxn id="2153" idx="1"/>
                        <a:endCxn id="2151" idx="1"/>
                      </p:cNvCxnSpPr>
                      <p:nvPr/>
                    </p:nvCxnSpPr>
                    <p:spPr>
                      <a:xfrm rot="10800000">
                        <a:off x="2847370" y="1106583"/>
                        <a:ext cx="28200" cy="28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58" name="Google Shape;2158;p30"/>
                      <p:cNvCxnSpPr>
                        <a:stCxn id="2153" idx="2"/>
                        <a:endCxn id="2151" idx="2"/>
                      </p:cNvCxnSpPr>
                      <p:nvPr/>
                    </p:nvCxnSpPr>
                    <p:spPr>
                      <a:xfrm rot="10800000">
                        <a:off x="2821875" y="1168088"/>
                        <a:ext cx="39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59" name="Google Shape;2159;p30"/>
                      <p:cNvCxnSpPr>
                        <a:stCxn id="2153" idx="3"/>
                        <a:endCxn id="2151" idx="3"/>
                      </p:cNvCxnSpPr>
                      <p:nvPr/>
                    </p:nvCxnSpPr>
                    <p:spPr>
                      <a:xfrm flipH="1">
                        <a:off x="2847370" y="1201392"/>
                        <a:ext cx="282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60" name="Google Shape;2160;p30"/>
                      <p:cNvCxnSpPr>
                        <a:stCxn id="2153" idx="4"/>
                        <a:endCxn id="2151" idx="4"/>
                      </p:cNvCxnSpPr>
                      <p:nvPr/>
                    </p:nvCxnSpPr>
                    <p:spPr>
                      <a:xfrm>
                        <a:off x="2908875" y="1215188"/>
                        <a:ext cx="0" cy="402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161" name="Google Shape;2161;p30"/>
                      <p:cNvCxnSpPr>
                        <a:stCxn id="2153" idx="5"/>
                        <a:endCxn id="2151" idx="5"/>
                      </p:cNvCxnSpPr>
                      <p:nvPr/>
                    </p:nvCxnSpPr>
                    <p:spPr>
                      <a:xfrm>
                        <a:off x="2942180" y="1201392"/>
                        <a:ext cx="28500" cy="2850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2162" name="Google Shape;2162;p30"/>
                    <p:cNvGrpSpPr/>
                    <p:nvPr/>
                  </p:nvGrpSpPr>
                  <p:grpSpPr>
                    <a:xfrm>
                      <a:off x="1912103" y="1771547"/>
                      <a:ext cx="813250" cy="433400"/>
                      <a:chOff x="1912103" y="1771547"/>
                      <a:chExt cx="813250" cy="433400"/>
                    </a:xfrm>
                  </p:grpSpPr>
                  <p:grpSp>
                    <p:nvGrpSpPr>
                      <p:cNvPr id="2163" name="Google Shape;2163;p30"/>
                      <p:cNvGrpSpPr/>
                      <p:nvPr/>
                    </p:nvGrpSpPr>
                    <p:grpSpPr>
                      <a:xfrm>
                        <a:off x="1912103" y="17715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164" name="Google Shape;2164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65" name="Google Shape;2165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66" name="Google Shape;2166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67" name="Google Shape;2167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68" name="Google Shape;2168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69" name="Google Shape;2169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0" name="Google Shape;2170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1" name="Google Shape;2171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2" name="Google Shape;2172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3" name="Google Shape;2173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4" name="Google Shape;2174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5" name="Google Shape;2175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6" name="Google Shape;2176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7" name="Google Shape;2177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8" name="Google Shape;2178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79" name="Google Shape;2179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180" name="Google Shape;2180;p30"/>
                      <p:cNvGrpSpPr/>
                      <p:nvPr/>
                    </p:nvGrpSpPr>
                    <p:grpSpPr>
                      <a:xfrm>
                        <a:off x="1938678" y="1816836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181" name="Google Shape;2181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2" name="Google Shape;2182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3" name="Google Shape;2183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4" name="Google Shape;2184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5" name="Google Shape;2185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6" name="Google Shape;2186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7" name="Google Shape;2187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8" name="Google Shape;2188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89" name="Google Shape;2189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0" name="Google Shape;2190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1" name="Google Shape;2191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2" name="Google Shape;2192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3" name="Google Shape;2193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4" name="Google Shape;2194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5" name="Google Shape;2195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6" name="Google Shape;2196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197" name="Google Shape;2197;p30"/>
                      <p:cNvGrpSpPr/>
                      <p:nvPr/>
                    </p:nvGrpSpPr>
                    <p:grpSpPr>
                      <a:xfrm>
                        <a:off x="1912103" y="1862125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198" name="Google Shape;2198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199" name="Google Shape;2199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0" name="Google Shape;2200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1" name="Google Shape;2201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2" name="Google Shape;2202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3" name="Google Shape;2203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4" name="Google Shape;2204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5" name="Google Shape;2205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6" name="Google Shape;2206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7" name="Google Shape;2207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8" name="Google Shape;2208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09" name="Google Shape;2209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0" name="Google Shape;2210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1" name="Google Shape;2211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2" name="Google Shape;2212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3" name="Google Shape;2213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214" name="Google Shape;2214;p30"/>
                      <p:cNvGrpSpPr/>
                      <p:nvPr/>
                    </p:nvGrpSpPr>
                    <p:grpSpPr>
                      <a:xfrm>
                        <a:off x="1938678" y="1907414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215" name="Google Shape;2215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6" name="Google Shape;2216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7" name="Google Shape;2217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8" name="Google Shape;2218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19" name="Google Shape;2219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0" name="Google Shape;2220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1" name="Google Shape;2221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2" name="Google Shape;2222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3" name="Google Shape;2223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4" name="Google Shape;2224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5" name="Google Shape;2225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6" name="Google Shape;2226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7" name="Google Shape;2227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8" name="Google Shape;2228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29" name="Google Shape;2229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0" name="Google Shape;2230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231" name="Google Shape;2231;p30"/>
                      <p:cNvGrpSpPr/>
                      <p:nvPr/>
                    </p:nvGrpSpPr>
                    <p:grpSpPr>
                      <a:xfrm>
                        <a:off x="1912103" y="1952703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232" name="Google Shape;2232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3" name="Google Shape;2233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4" name="Google Shape;2234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5" name="Google Shape;2235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6" name="Google Shape;2236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7" name="Google Shape;2237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8" name="Google Shape;2238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39" name="Google Shape;2239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0" name="Google Shape;2240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1" name="Google Shape;2241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2" name="Google Shape;2242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3" name="Google Shape;2243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4" name="Google Shape;2244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5" name="Google Shape;2245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6" name="Google Shape;2246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47" name="Google Shape;2247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248" name="Google Shape;2248;p30"/>
                      <p:cNvGrpSpPr/>
                      <p:nvPr/>
                    </p:nvGrpSpPr>
                    <p:grpSpPr>
                      <a:xfrm>
                        <a:off x="1938678" y="1997992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249" name="Google Shape;2249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0" name="Google Shape;2250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1" name="Google Shape;2251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2" name="Google Shape;2252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3" name="Google Shape;2253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4" name="Google Shape;2254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5" name="Google Shape;2255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6" name="Google Shape;2256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7" name="Google Shape;2257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8" name="Google Shape;2258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59" name="Google Shape;2259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0" name="Google Shape;2260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1" name="Google Shape;2261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2" name="Google Shape;2262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3" name="Google Shape;2263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4" name="Google Shape;2264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265" name="Google Shape;2265;p30"/>
                      <p:cNvGrpSpPr/>
                      <p:nvPr/>
                    </p:nvGrpSpPr>
                    <p:grpSpPr>
                      <a:xfrm>
                        <a:off x="1912103" y="2043281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266" name="Google Shape;2266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7" name="Google Shape;2267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8" name="Google Shape;2268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69" name="Google Shape;2269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0" name="Google Shape;2270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1" name="Google Shape;2271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2" name="Google Shape;2272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3" name="Google Shape;2273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4" name="Google Shape;2274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5" name="Google Shape;2275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6" name="Google Shape;2276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7" name="Google Shape;2277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8" name="Google Shape;2278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79" name="Google Shape;2279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0" name="Google Shape;2280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1" name="Google Shape;2281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282" name="Google Shape;2282;p30"/>
                      <p:cNvGrpSpPr/>
                      <p:nvPr/>
                    </p:nvGrpSpPr>
                    <p:grpSpPr>
                      <a:xfrm>
                        <a:off x="1938678" y="2088570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283" name="Google Shape;2283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4" name="Google Shape;2284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5" name="Google Shape;2285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6" name="Google Shape;2286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7" name="Google Shape;2287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8" name="Google Shape;2288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89" name="Google Shape;2289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0" name="Google Shape;2290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1" name="Google Shape;2291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2" name="Google Shape;2292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3" name="Google Shape;2293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4" name="Google Shape;2294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5" name="Google Shape;2295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6" name="Google Shape;2296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7" name="Google Shape;2297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298" name="Google Shape;2298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299" name="Google Shape;2299;p30"/>
                      <p:cNvGrpSpPr/>
                      <p:nvPr/>
                    </p:nvGrpSpPr>
                    <p:grpSpPr>
                      <a:xfrm>
                        <a:off x="1912103" y="2133859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300" name="Google Shape;2300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1" name="Google Shape;2301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2" name="Google Shape;2302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3" name="Google Shape;2303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4" name="Google Shape;2304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5" name="Google Shape;2305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6" name="Google Shape;2306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7" name="Google Shape;2307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8" name="Google Shape;2308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09" name="Google Shape;2309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0" name="Google Shape;2310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1" name="Google Shape;2311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2" name="Google Shape;2312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3" name="Google Shape;2313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4" name="Google Shape;2314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5" name="Google Shape;2315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2316" name="Google Shape;2316;p30"/>
                      <p:cNvGrpSpPr/>
                      <p:nvPr/>
                    </p:nvGrpSpPr>
                    <p:grpSpPr>
                      <a:xfrm>
                        <a:off x="1938678" y="2179147"/>
                        <a:ext cx="786675" cy="25800"/>
                        <a:chOff x="1912103" y="1771547"/>
                        <a:chExt cx="786675" cy="25800"/>
                      </a:xfrm>
                    </p:grpSpPr>
                    <p:sp>
                      <p:nvSpPr>
                        <p:cNvPr id="2317" name="Google Shape;2317;p30"/>
                        <p:cNvSpPr/>
                        <p:nvPr/>
                      </p:nvSpPr>
                      <p:spPr>
                        <a:xfrm>
                          <a:off x="19121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8" name="Google Shape;2318;p30"/>
                        <p:cNvSpPr/>
                        <p:nvPr/>
                      </p:nvSpPr>
                      <p:spPr>
                        <a:xfrm>
                          <a:off x="19628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19" name="Google Shape;2319;p30"/>
                        <p:cNvSpPr/>
                        <p:nvPr/>
                      </p:nvSpPr>
                      <p:spPr>
                        <a:xfrm>
                          <a:off x="20135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0" name="Google Shape;2320;p30"/>
                        <p:cNvSpPr/>
                        <p:nvPr/>
                      </p:nvSpPr>
                      <p:spPr>
                        <a:xfrm>
                          <a:off x="20642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1" name="Google Shape;2321;p30"/>
                        <p:cNvSpPr/>
                        <p:nvPr/>
                      </p:nvSpPr>
                      <p:spPr>
                        <a:xfrm>
                          <a:off x="21150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2" name="Google Shape;2322;p30"/>
                        <p:cNvSpPr/>
                        <p:nvPr/>
                      </p:nvSpPr>
                      <p:spPr>
                        <a:xfrm>
                          <a:off x="21657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3" name="Google Shape;2323;p30"/>
                        <p:cNvSpPr/>
                        <p:nvPr/>
                      </p:nvSpPr>
                      <p:spPr>
                        <a:xfrm>
                          <a:off x="22164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4" name="Google Shape;2324;p30"/>
                        <p:cNvSpPr/>
                        <p:nvPr/>
                      </p:nvSpPr>
                      <p:spPr>
                        <a:xfrm>
                          <a:off x="22671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5" name="Google Shape;2325;p30"/>
                        <p:cNvSpPr/>
                        <p:nvPr/>
                      </p:nvSpPr>
                      <p:spPr>
                        <a:xfrm>
                          <a:off x="23179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6" name="Google Shape;2326;p30"/>
                        <p:cNvSpPr/>
                        <p:nvPr/>
                      </p:nvSpPr>
                      <p:spPr>
                        <a:xfrm>
                          <a:off x="23686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7" name="Google Shape;2327;p30"/>
                        <p:cNvSpPr/>
                        <p:nvPr/>
                      </p:nvSpPr>
                      <p:spPr>
                        <a:xfrm>
                          <a:off x="24193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8" name="Google Shape;2328;p30"/>
                        <p:cNvSpPr/>
                        <p:nvPr/>
                      </p:nvSpPr>
                      <p:spPr>
                        <a:xfrm>
                          <a:off x="24700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29" name="Google Shape;2329;p30"/>
                        <p:cNvSpPr/>
                        <p:nvPr/>
                      </p:nvSpPr>
                      <p:spPr>
                        <a:xfrm>
                          <a:off x="252080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30" name="Google Shape;2330;p30"/>
                        <p:cNvSpPr/>
                        <p:nvPr/>
                      </p:nvSpPr>
                      <p:spPr>
                        <a:xfrm>
                          <a:off x="257152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31" name="Google Shape;2331;p30"/>
                        <p:cNvSpPr/>
                        <p:nvPr/>
                      </p:nvSpPr>
                      <p:spPr>
                        <a:xfrm>
                          <a:off x="2622253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332" name="Google Shape;2332;p30"/>
                        <p:cNvSpPr/>
                        <p:nvPr/>
                      </p:nvSpPr>
                      <p:spPr>
                        <a:xfrm>
                          <a:off x="2672978" y="1771547"/>
                          <a:ext cx="25800" cy="25800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  <p:sp>
                  <p:nvSpPr>
                    <p:cNvPr id="2333" name="Google Shape;2333;p30"/>
                    <p:cNvSpPr/>
                    <p:nvPr/>
                  </p:nvSpPr>
                  <p:spPr>
                    <a:xfrm>
                      <a:off x="1912101" y="16734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4" name="Google Shape;2334;p30"/>
                    <p:cNvSpPr/>
                    <p:nvPr/>
                  </p:nvSpPr>
                  <p:spPr>
                    <a:xfrm>
                      <a:off x="1912101" y="165052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5" name="Google Shape;2335;p30"/>
                    <p:cNvSpPr/>
                    <p:nvPr/>
                  </p:nvSpPr>
                  <p:spPr>
                    <a:xfrm>
                      <a:off x="1912101" y="1627574"/>
                      <a:ext cx="17400" cy="174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336" name="Google Shape;2336;p30"/>
                <p:cNvGrpSpPr/>
                <p:nvPr/>
              </p:nvGrpSpPr>
              <p:grpSpPr>
                <a:xfrm>
                  <a:off x="1634350" y="4002324"/>
                  <a:ext cx="1269600" cy="162600"/>
                  <a:chOff x="1634350" y="4002324"/>
                  <a:chExt cx="1269600" cy="162600"/>
                </a:xfrm>
              </p:grpSpPr>
              <p:sp>
                <p:nvSpPr>
                  <p:cNvPr id="2337" name="Google Shape;2337;p30"/>
                  <p:cNvSpPr/>
                  <p:nvPr/>
                </p:nvSpPr>
                <p:spPr>
                  <a:xfrm>
                    <a:off x="1634350" y="4002324"/>
                    <a:ext cx="1269600" cy="162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38" name="Google Shape;2338;p30"/>
                  <p:cNvGrpSpPr/>
                  <p:nvPr/>
                </p:nvGrpSpPr>
                <p:grpSpPr>
                  <a:xfrm>
                    <a:off x="1657932" y="4031216"/>
                    <a:ext cx="1222424" cy="104804"/>
                    <a:chOff x="1657932" y="4031216"/>
                    <a:chExt cx="1222424" cy="104804"/>
                  </a:xfrm>
                </p:grpSpPr>
                <p:grpSp>
                  <p:nvGrpSpPr>
                    <p:cNvPr id="2339" name="Google Shape;2339;p30"/>
                    <p:cNvGrpSpPr/>
                    <p:nvPr/>
                  </p:nvGrpSpPr>
                  <p:grpSpPr>
                    <a:xfrm rot="-5400000">
                      <a:off x="169843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40" name="Google Shape;2340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1" name="Google Shape;2341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2" name="Google Shape;2342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3" name="Google Shape;2343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4" name="Google Shape;2344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45" name="Google Shape;2345;p30"/>
                    <p:cNvGrpSpPr/>
                    <p:nvPr/>
                  </p:nvGrpSpPr>
                  <p:grpSpPr>
                    <a:xfrm rot="-5400000">
                      <a:off x="1905756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46" name="Google Shape;2346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7" name="Google Shape;2347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8" name="Google Shape;2348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49" name="Google Shape;2349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50" name="Google Shape;2350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51" name="Google Shape;2351;p30"/>
                    <p:cNvGrpSpPr/>
                    <p:nvPr/>
                  </p:nvGrpSpPr>
                  <p:grpSpPr>
                    <a:xfrm rot="-5400000">
                      <a:off x="211308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52" name="Google Shape;2352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53" name="Google Shape;2353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54" name="Google Shape;2354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55" name="Google Shape;2355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56" name="Google Shape;2356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57" name="Google Shape;2357;p30"/>
                    <p:cNvGrpSpPr/>
                    <p:nvPr/>
                  </p:nvGrpSpPr>
                  <p:grpSpPr>
                    <a:xfrm rot="-5400000">
                      <a:off x="2320405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58" name="Google Shape;2358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59" name="Google Shape;2359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0" name="Google Shape;2360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1" name="Google Shape;2361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2" name="Google Shape;2362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63" name="Google Shape;2363;p30"/>
                    <p:cNvGrpSpPr/>
                    <p:nvPr/>
                  </p:nvGrpSpPr>
                  <p:grpSpPr>
                    <a:xfrm rot="-5400000">
                      <a:off x="2527730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64" name="Google Shape;2364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5" name="Google Shape;2365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6" name="Google Shape;2366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7" name="Google Shape;2367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68" name="Google Shape;2368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369" name="Google Shape;2369;p30"/>
                    <p:cNvGrpSpPr/>
                    <p:nvPr/>
                  </p:nvGrpSpPr>
                  <p:grpSpPr>
                    <a:xfrm rot="-5400000">
                      <a:off x="2735055" y="3990718"/>
                      <a:ext cx="104804" cy="185799"/>
                      <a:chOff x="1956148" y="1098526"/>
                      <a:chExt cx="111600" cy="112537"/>
                    </a:xfrm>
                  </p:grpSpPr>
                  <p:sp>
                    <p:nvSpPr>
                      <p:cNvPr id="2370" name="Google Shape;2370;p30"/>
                      <p:cNvSpPr/>
                      <p:nvPr/>
                    </p:nvSpPr>
                    <p:spPr>
                      <a:xfrm>
                        <a:off x="1956148" y="1098526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1" name="Google Shape;2371;p30"/>
                      <p:cNvSpPr/>
                      <p:nvPr/>
                    </p:nvSpPr>
                    <p:spPr>
                      <a:xfrm>
                        <a:off x="1956148" y="1123511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2" name="Google Shape;2372;p30"/>
                      <p:cNvSpPr/>
                      <p:nvPr/>
                    </p:nvSpPr>
                    <p:spPr>
                      <a:xfrm>
                        <a:off x="1956148" y="1148495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3" name="Google Shape;2373;p30"/>
                      <p:cNvSpPr/>
                      <p:nvPr/>
                    </p:nvSpPr>
                    <p:spPr>
                      <a:xfrm>
                        <a:off x="1956148" y="1173479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74" name="Google Shape;2374;p30"/>
                      <p:cNvSpPr/>
                      <p:nvPr/>
                    </p:nvSpPr>
                    <p:spPr>
                      <a:xfrm>
                        <a:off x="1956148" y="1198463"/>
                        <a:ext cx="111600" cy="12600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8D91-134E-A532-CB83-D631FC540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chemeClr val="accent1"/>
                </a:solidFill>
              </a:rPr>
              <a:t>Quy trình làm dự án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F399A6-0A73-8375-7DD7-D652C7BD26FF}"/>
              </a:ext>
            </a:extLst>
          </p:cNvPr>
          <p:cNvSpPr txBox="1"/>
          <p:nvPr/>
        </p:nvSpPr>
        <p:spPr>
          <a:xfrm>
            <a:off x="0" y="1066636"/>
            <a:ext cx="23535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600" dirty="0">
                <a:solidFill>
                  <a:schemeClr val="tx2"/>
                </a:solidFill>
                <a:cs typeface="Rajdhani" panose="020B0604020202020204" charset="0"/>
              </a:rPr>
              <a:t>04</a:t>
            </a:r>
            <a:endParaRPr lang="en-US" sz="6600" dirty="0">
              <a:latin typeface="Rajdhani" panose="020B0604020202020204" charset="0"/>
              <a:cs typeface="Rajdhan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9159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3" name="Google Shape;4623;p46"/>
          <p:cNvSpPr/>
          <p:nvPr/>
        </p:nvSpPr>
        <p:spPr>
          <a:xfrm rot="10800000">
            <a:off x="2813700" y="3088831"/>
            <a:ext cx="1460100" cy="146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4" name="Google Shape;4624;p46"/>
          <p:cNvSpPr/>
          <p:nvPr/>
        </p:nvSpPr>
        <p:spPr>
          <a:xfrm rot="10800000">
            <a:off x="4745338" y="1411256"/>
            <a:ext cx="1460100" cy="146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5" name="Google Shape;4625;p46"/>
          <p:cNvSpPr/>
          <p:nvPr/>
        </p:nvSpPr>
        <p:spPr>
          <a:xfrm rot="10800000">
            <a:off x="911288" y="1400906"/>
            <a:ext cx="1480800" cy="148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6" name="Google Shape;4626;p46"/>
          <p:cNvSpPr txBox="1">
            <a:spLocks noGrp="1"/>
          </p:cNvSpPr>
          <p:nvPr>
            <p:ph type="title"/>
          </p:nvPr>
        </p:nvSpPr>
        <p:spPr>
          <a:xfrm>
            <a:off x="2544500" y="1673288"/>
            <a:ext cx="18885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30%</a:t>
            </a:r>
            <a:endParaRPr dirty="0"/>
          </a:p>
        </p:txBody>
      </p:sp>
      <p:sp>
        <p:nvSpPr>
          <p:cNvPr id="4628" name="Google Shape;4628;p46"/>
          <p:cNvSpPr txBox="1">
            <a:spLocks noGrp="1"/>
          </p:cNvSpPr>
          <p:nvPr>
            <p:ph type="title" idx="2"/>
          </p:nvPr>
        </p:nvSpPr>
        <p:spPr>
          <a:xfrm>
            <a:off x="6347650" y="1673263"/>
            <a:ext cx="18885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57%</a:t>
            </a:r>
            <a:endParaRPr/>
          </a:p>
        </p:txBody>
      </p:sp>
      <p:sp>
        <p:nvSpPr>
          <p:cNvPr id="4630" name="Google Shape;4630;p46"/>
          <p:cNvSpPr txBox="1">
            <a:spLocks noGrp="1"/>
          </p:cNvSpPr>
          <p:nvPr>
            <p:ph type="title" idx="4"/>
          </p:nvPr>
        </p:nvSpPr>
        <p:spPr>
          <a:xfrm>
            <a:off x="4433025" y="3350775"/>
            <a:ext cx="18885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13%</a:t>
            </a:r>
            <a:endParaRPr/>
          </a:p>
        </p:txBody>
      </p:sp>
      <p:sp>
        <p:nvSpPr>
          <p:cNvPr id="4632" name="Google Shape;4632;p46"/>
          <p:cNvSpPr txBox="1">
            <a:spLocks noGrp="1"/>
          </p:cNvSpPr>
          <p:nvPr>
            <p:ph type="title" idx="6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Quy trình làm dự án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633" name="Google Shape;4633;p46"/>
          <p:cNvSpPr/>
          <p:nvPr/>
        </p:nvSpPr>
        <p:spPr>
          <a:xfrm>
            <a:off x="909752" y="1400900"/>
            <a:ext cx="1480800" cy="1480800"/>
          </a:xfrm>
          <a:prstGeom prst="pie">
            <a:avLst>
              <a:gd name="adj1" fmla="val 16242274"/>
              <a:gd name="adj2" fmla="val 163185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4" name="Google Shape;4634;p46"/>
          <p:cNvSpPr/>
          <p:nvPr/>
        </p:nvSpPr>
        <p:spPr>
          <a:xfrm>
            <a:off x="4745350" y="1411250"/>
            <a:ext cx="1460100" cy="1460100"/>
          </a:xfrm>
          <a:prstGeom prst="pie">
            <a:avLst>
              <a:gd name="adj1" fmla="val 16164223"/>
              <a:gd name="adj2" fmla="val 68129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5" name="Google Shape;4635;p46"/>
          <p:cNvSpPr/>
          <p:nvPr/>
        </p:nvSpPr>
        <p:spPr>
          <a:xfrm>
            <a:off x="2823900" y="3088817"/>
            <a:ext cx="1439700" cy="1439700"/>
          </a:xfrm>
          <a:prstGeom prst="pie">
            <a:avLst>
              <a:gd name="adj1" fmla="val 16200151"/>
              <a:gd name="adj2" fmla="val 1816542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6DE06-6E9D-94B1-7AFF-4117989A37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vi-VN" dirty="0"/>
              <a:t>Suy nghĩ về trang web đi theo hướng nào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0CA44D9-71B4-1370-A0BF-9FE5D7C7306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vi-VN" dirty="0"/>
              <a:t>Sửa lỗi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BD132F9-57B7-F756-4EBA-A0C451FB44D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vi-VN" dirty="0"/>
              <a:t>Bắt đầu demo và làm 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AF7F-573A-6AE2-0D1F-DC825A80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chemeClr val="tx2"/>
                </a:solidFill>
              </a:rPr>
              <a:t>05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253CA0-76A9-25CD-A2DE-269124492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3400" y="3785560"/>
            <a:ext cx="5059800" cy="464700"/>
          </a:xfrm>
        </p:spPr>
        <p:txBody>
          <a:bodyPr/>
          <a:lstStyle/>
          <a:p>
            <a:r>
              <a:rPr lang="vi-VN" sz="6000" dirty="0"/>
              <a:t>Thành quả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31702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7"/>
          <p:cNvSpPr txBox="1">
            <a:spLocks noGrp="1"/>
          </p:cNvSpPr>
          <p:nvPr>
            <p:ph type="subTitle" idx="1"/>
          </p:nvPr>
        </p:nvSpPr>
        <p:spPr>
          <a:xfrm>
            <a:off x="2519700" y="1022175"/>
            <a:ext cx="5445900" cy="21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Dưới đây là 1 số hình ảnh về thành quả</a:t>
            </a:r>
            <a:endParaRPr dirty="0"/>
          </a:p>
        </p:txBody>
      </p:sp>
      <p:sp>
        <p:nvSpPr>
          <p:cNvPr id="3669" name="Google Shape;3669;p37"/>
          <p:cNvSpPr/>
          <p:nvPr/>
        </p:nvSpPr>
        <p:spPr>
          <a:xfrm>
            <a:off x="5318400" y="3448650"/>
            <a:ext cx="3833700" cy="76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0" name="Google Shape;3670;p37"/>
          <p:cNvSpPr txBox="1">
            <a:spLocks noGrp="1"/>
          </p:cNvSpPr>
          <p:nvPr>
            <p:ph type="title"/>
          </p:nvPr>
        </p:nvSpPr>
        <p:spPr>
          <a:xfrm>
            <a:off x="5470200" y="3555896"/>
            <a:ext cx="2495400" cy="5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—SOMEONE </a:t>
            </a:r>
            <a:r>
              <a:rPr lang="vi-VN" dirty="0"/>
              <a:t>PICTURE</a:t>
            </a:r>
            <a:endParaRPr dirty="0"/>
          </a:p>
        </p:txBody>
      </p:sp>
      <p:sp>
        <p:nvSpPr>
          <p:cNvPr id="3671" name="Google Shape;3671;p37"/>
          <p:cNvSpPr/>
          <p:nvPr/>
        </p:nvSpPr>
        <p:spPr>
          <a:xfrm>
            <a:off x="713225" y="2391575"/>
            <a:ext cx="849300" cy="849300"/>
          </a:xfrm>
          <a:prstGeom prst="mathMultiply">
            <a:avLst>
              <a:gd name="adj1" fmla="val 1711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1D90B-0D1D-029A-C818-665169830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41304" cy="2499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A765FF-2596-5D84-2D95-89DA7DE0D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696" y="2638368"/>
            <a:ext cx="5541304" cy="2505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4C302E-1238-1530-9C01-EC63FBD50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304" y="0"/>
            <a:ext cx="3640745" cy="1645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A11C6D-E174-5C4A-AF75-B153F225D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6" y="3252083"/>
            <a:ext cx="3559990" cy="182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03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8" name="Google Shape;4778;p52"/>
          <p:cNvSpPr/>
          <p:nvPr/>
        </p:nvSpPr>
        <p:spPr>
          <a:xfrm>
            <a:off x="670000" y="2163362"/>
            <a:ext cx="849300" cy="849300"/>
          </a:xfrm>
          <a:prstGeom prst="mathMultiply">
            <a:avLst>
              <a:gd name="adj1" fmla="val 1711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9261CC-D148-3DE9-BD26-AA7E39500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70859"/>
            <a:ext cx="5184250" cy="23383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023661-1B17-237B-E17D-26D6F4A4B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805187"/>
            <a:ext cx="5202271" cy="23383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4CA413-151A-5CAB-CCDC-5853C7953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251" y="1781786"/>
            <a:ext cx="3959748" cy="1781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8652-0342-F479-C54A-6BDF422B99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06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70E81-5E3A-2CA4-F96A-DAD8BF312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7675" y="3609868"/>
            <a:ext cx="4304226" cy="1122152"/>
          </a:xfrm>
        </p:spPr>
        <p:txBody>
          <a:bodyPr/>
          <a:lstStyle/>
          <a:p>
            <a:r>
              <a:rPr lang="vi-VN" sz="6000" dirty="0">
                <a:solidFill>
                  <a:schemeClr val="tx2"/>
                </a:solidFill>
              </a:rPr>
              <a:t>Lời cảm ơn</a:t>
            </a:r>
            <a:endParaRPr lang="en-US" sz="6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594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4" name="Google Shape;4794;p54"/>
          <p:cNvSpPr txBox="1">
            <a:spLocks noGrp="1"/>
          </p:cNvSpPr>
          <p:nvPr>
            <p:ph type="ctrTitle"/>
          </p:nvPr>
        </p:nvSpPr>
        <p:spPr>
          <a:xfrm>
            <a:off x="4572000" y="710925"/>
            <a:ext cx="35025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795" name="Google Shape;4795;p54"/>
          <p:cNvSpPr txBox="1">
            <a:spLocks noGrp="1"/>
          </p:cNvSpPr>
          <p:nvPr>
            <p:ph type="subTitle" idx="1"/>
          </p:nvPr>
        </p:nvSpPr>
        <p:spPr>
          <a:xfrm>
            <a:off x="4572000" y="2219850"/>
            <a:ext cx="2591700" cy="8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796" name="Google Shape;4796;p54"/>
          <p:cNvSpPr txBox="1">
            <a:spLocks noGrp="1"/>
          </p:cNvSpPr>
          <p:nvPr>
            <p:ph type="title" idx="2"/>
          </p:nvPr>
        </p:nvSpPr>
        <p:spPr>
          <a:xfrm>
            <a:off x="4572001" y="1868925"/>
            <a:ext cx="35025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Cảm ơn mọi người đã chú ý lắng nghe</a:t>
            </a:r>
            <a:endParaRPr dirty="0"/>
          </a:p>
        </p:txBody>
      </p:sp>
      <p:sp>
        <p:nvSpPr>
          <p:cNvPr id="4797" name="Google Shape;4797;p54"/>
          <p:cNvSpPr txBox="1"/>
          <p:nvPr/>
        </p:nvSpPr>
        <p:spPr>
          <a:xfrm>
            <a:off x="4572000" y="4198600"/>
            <a:ext cx="28701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Please keep this slide for attribution</a:t>
            </a:r>
            <a:endParaRPr sz="1200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grpSp>
        <p:nvGrpSpPr>
          <p:cNvPr id="4798" name="Google Shape;4798;p54"/>
          <p:cNvGrpSpPr/>
          <p:nvPr/>
        </p:nvGrpSpPr>
        <p:grpSpPr>
          <a:xfrm>
            <a:off x="4679471" y="3126512"/>
            <a:ext cx="387681" cy="387661"/>
            <a:chOff x="266768" y="1721375"/>
            <a:chExt cx="397907" cy="397887"/>
          </a:xfrm>
        </p:grpSpPr>
        <p:sp>
          <p:nvSpPr>
            <p:cNvPr id="4799" name="Google Shape;4799;p54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54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1" name="Google Shape;4801;p54"/>
          <p:cNvGrpSpPr/>
          <p:nvPr/>
        </p:nvGrpSpPr>
        <p:grpSpPr>
          <a:xfrm>
            <a:off x="5741592" y="3126512"/>
            <a:ext cx="387661" cy="387661"/>
            <a:chOff x="1379798" y="1723250"/>
            <a:chExt cx="397887" cy="397887"/>
          </a:xfrm>
        </p:grpSpPr>
        <p:sp>
          <p:nvSpPr>
            <p:cNvPr id="4802" name="Google Shape;4802;p54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54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54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54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6" name="Google Shape;4806;p54"/>
          <p:cNvGrpSpPr/>
          <p:nvPr/>
        </p:nvGrpSpPr>
        <p:grpSpPr>
          <a:xfrm>
            <a:off x="5210552" y="3126512"/>
            <a:ext cx="387641" cy="387661"/>
            <a:chOff x="864491" y="1723250"/>
            <a:chExt cx="397866" cy="397887"/>
          </a:xfrm>
        </p:grpSpPr>
        <p:sp>
          <p:nvSpPr>
            <p:cNvPr id="4807" name="Google Shape;4807;p54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54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54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0" name="Google Shape;4810;p54"/>
          <p:cNvGrpSpPr/>
          <p:nvPr/>
        </p:nvGrpSpPr>
        <p:grpSpPr>
          <a:xfrm>
            <a:off x="6272654" y="3125860"/>
            <a:ext cx="388966" cy="388966"/>
            <a:chOff x="1190625" y="238125"/>
            <a:chExt cx="5235075" cy="5235075"/>
          </a:xfrm>
        </p:grpSpPr>
        <p:sp>
          <p:nvSpPr>
            <p:cNvPr id="4811" name="Google Shape;4811;p54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54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3" name="Google Shape;4813;p54"/>
          <p:cNvSpPr/>
          <p:nvPr/>
        </p:nvSpPr>
        <p:spPr>
          <a:xfrm>
            <a:off x="1559875" y="337725"/>
            <a:ext cx="1570800" cy="1531200"/>
          </a:xfrm>
          <a:prstGeom prst="star8">
            <a:avLst>
              <a:gd name="adj" fmla="val 2526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4" name="Google Shape;4814;p54"/>
          <p:cNvGrpSpPr/>
          <p:nvPr/>
        </p:nvGrpSpPr>
        <p:grpSpPr>
          <a:xfrm>
            <a:off x="722327" y="463300"/>
            <a:ext cx="266700" cy="345050"/>
            <a:chOff x="1172410" y="839125"/>
            <a:chExt cx="266700" cy="345050"/>
          </a:xfrm>
        </p:grpSpPr>
        <p:cxnSp>
          <p:nvCxnSpPr>
            <p:cNvPr id="4815" name="Google Shape;4815;p54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6" name="Google Shape;4816;p54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17" name="Google Shape;4817;p54"/>
          <p:cNvGrpSpPr/>
          <p:nvPr/>
        </p:nvGrpSpPr>
        <p:grpSpPr>
          <a:xfrm rot="10800000">
            <a:off x="3973839" y="4002275"/>
            <a:ext cx="266700" cy="345050"/>
            <a:chOff x="1172410" y="839125"/>
            <a:chExt cx="266700" cy="345050"/>
          </a:xfrm>
        </p:grpSpPr>
        <p:cxnSp>
          <p:nvCxnSpPr>
            <p:cNvPr id="4818" name="Google Shape;4818;p54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9" name="Google Shape;4819;p54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20" name="Google Shape;4820;p54"/>
          <p:cNvGrpSpPr/>
          <p:nvPr/>
        </p:nvGrpSpPr>
        <p:grpSpPr>
          <a:xfrm>
            <a:off x="1079013" y="768725"/>
            <a:ext cx="2684557" cy="3294475"/>
            <a:chOff x="1079013" y="768725"/>
            <a:chExt cx="2684557" cy="3294475"/>
          </a:xfrm>
        </p:grpSpPr>
        <p:cxnSp>
          <p:nvCxnSpPr>
            <p:cNvPr id="4821" name="Google Shape;4821;p54"/>
            <p:cNvCxnSpPr>
              <a:stCxn id="4822" idx="2"/>
              <a:endCxn id="4823" idx="0"/>
            </p:cNvCxnSpPr>
            <p:nvPr/>
          </p:nvCxnSpPr>
          <p:spPr>
            <a:xfrm rot="5400000">
              <a:off x="2099138" y="1105475"/>
              <a:ext cx="644400" cy="1492500"/>
            </a:xfrm>
            <a:prstGeom prst="bentConnector3">
              <a:avLst>
                <a:gd name="adj1" fmla="val 4999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cxnSp>
          <p:nvCxnSpPr>
            <p:cNvPr id="4824" name="Google Shape;4824;p54"/>
            <p:cNvCxnSpPr>
              <a:stCxn id="4822" idx="2"/>
              <a:endCxn id="4825" idx="0"/>
            </p:cNvCxnSpPr>
            <p:nvPr/>
          </p:nvCxnSpPr>
          <p:spPr>
            <a:xfrm rot="-5400000" flipH="1">
              <a:off x="2845688" y="1851425"/>
              <a:ext cx="644400" cy="600"/>
            </a:xfrm>
            <a:prstGeom prst="bentConnector3">
              <a:avLst>
                <a:gd name="adj1" fmla="val 4999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cxnSp>
          <p:nvCxnSpPr>
            <p:cNvPr id="4826" name="Google Shape;4826;p54"/>
            <p:cNvCxnSpPr>
              <a:stCxn id="4823" idx="2"/>
              <a:endCxn id="4827" idx="0"/>
            </p:cNvCxnSpPr>
            <p:nvPr/>
          </p:nvCxnSpPr>
          <p:spPr>
            <a:xfrm rot="-5400000" flipH="1">
              <a:off x="1491363" y="3118200"/>
              <a:ext cx="367800" cy="600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8" name="Google Shape;4828;p54"/>
            <p:cNvCxnSpPr>
              <a:stCxn id="4823" idx="2"/>
              <a:endCxn id="4829" idx="0"/>
            </p:cNvCxnSpPr>
            <p:nvPr/>
          </p:nvCxnSpPr>
          <p:spPr>
            <a:xfrm rot="-5400000" flipH="1">
              <a:off x="2237313" y="2372250"/>
              <a:ext cx="367800" cy="1492500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grpSp>
          <p:nvGrpSpPr>
            <p:cNvPr id="4830" name="Google Shape;4830;p54"/>
            <p:cNvGrpSpPr/>
            <p:nvPr/>
          </p:nvGrpSpPr>
          <p:grpSpPr>
            <a:xfrm>
              <a:off x="2571638" y="768725"/>
              <a:ext cx="1191932" cy="760800"/>
              <a:chOff x="1278300" y="1764700"/>
              <a:chExt cx="1191932" cy="760800"/>
            </a:xfrm>
          </p:grpSpPr>
          <p:sp>
            <p:nvSpPr>
              <p:cNvPr id="4822" name="Google Shape;4822;p54"/>
              <p:cNvSpPr/>
              <p:nvPr/>
            </p:nvSpPr>
            <p:spPr>
              <a:xfrm>
                <a:off x="1278300" y="1764700"/>
                <a:ext cx="1191900" cy="7608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31" name="Google Shape;4831;p54"/>
              <p:cNvGrpSpPr/>
              <p:nvPr/>
            </p:nvGrpSpPr>
            <p:grpSpPr>
              <a:xfrm>
                <a:off x="1360125" y="1803525"/>
                <a:ext cx="365100" cy="168600"/>
                <a:chOff x="1360125" y="1844875"/>
                <a:chExt cx="365100" cy="168600"/>
              </a:xfrm>
            </p:grpSpPr>
            <p:sp>
              <p:nvSpPr>
                <p:cNvPr id="4832" name="Google Shape;4832;p54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3" name="Google Shape;4833;p54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4" name="Google Shape;4834;p54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5" name="Google Shape;4835;p54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6" name="Google Shape;4836;p54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7" name="Google Shape;4837;p54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38" name="Google Shape;4838;p54"/>
              <p:cNvGrpSpPr/>
              <p:nvPr/>
            </p:nvGrpSpPr>
            <p:grpSpPr>
              <a:xfrm>
                <a:off x="1947775" y="1814100"/>
                <a:ext cx="378100" cy="147450"/>
                <a:chOff x="1947775" y="1814100"/>
                <a:chExt cx="378100" cy="147450"/>
              </a:xfrm>
            </p:grpSpPr>
            <p:grpSp>
              <p:nvGrpSpPr>
                <p:cNvPr id="4839" name="Google Shape;4839;p54"/>
                <p:cNvGrpSpPr/>
                <p:nvPr/>
              </p:nvGrpSpPr>
              <p:grpSpPr>
                <a:xfrm>
                  <a:off x="1947775" y="1814100"/>
                  <a:ext cx="30300" cy="147450"/>
                  <a:chOff x="1947775" y="1824725"/>
                  <a:chExt cx="30300" cy="147450"/>
                </a:xfrm>
              </p:grpSpPr>
              <p:sp>
                <p:nvSpPr>
                  <p:cNvPr id="4840" name="Google Shape;4840;p54"/>
                  <p:cNvSpPr/>
                  <p:nvPr/>
                </p:nvSpPr>
                <p:spPr>
                  <a:xfrm>
                    <a:off x="194777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1" name="Google Shape;4841;p54"/>
                  <p:cNvSpPr/>
                  <p:nvPr/>
                </p:nvSpPr>
                <p:spPr>
                  <a:xfrm>
                    <a:off x="194777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2" name="Google Shape;4842;p54"/>
                  <p:cNvSpPr/>
                  <p:nvPr/>
                </p:nvSpPr>
                <p:spPr>
                  <a:xfrm>
                    <a:off x="194777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4843" name="Google Shape;4843;p54"/>
                <p:cNvGrpSpPr/>
                <p:nvPr/>
              </p:nvGrpSpPr>
              <p:grpSpPr>
                <a:xfrm>
                  <a:off x="2061800" y="1814100"/>
                  <a:ext cx="30300" cy="147450"/>
                  <a:chOff x="2061800" y="1824725"/>
                  <a:chExt cx="30300" cy="147450"/>
                </a:xfrm>
              </p:grpSpPr>
              <p:sp>
                <p:nvSpPr>
                  <p:cNvPr id="4844" name="Google Shape;4844;p54"/>
                  <p:cNvSpPr/>
                  <p:nvPr/>
                </p:nvSpPr>
                <p:spPr>
                  <a:xfrm rot="10800000">
                    <a:off x="2061800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5" name="Google Shape;4845;p54"/>
                  <p:cNvSpPr/>
                  <p:nvPr/>
                </p:nvSpPr>
                <p:spPr>
                  <a:xfrm rot="10800000">
                    <a:off x="2061800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6" name="Google Shape;4846;p54"/>
                  <p:cNvSpPr/>
                  <p:nvPr/>
                </p:nvSpPr>
                <p:spPr>
                  <a:xfrm rot="10800000">
                    <a:off x="2061800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4847" name="Google Shape;4847;p54"/>
                <p:cNvGrpSpPr/>
                <p:nvPr/>
              </p:nvGrpSpPr>
              <p:grpSpPr>
                <a:xfrm>
                  <a:off x="2175825" y="1814100"/>
                  <a:ext cx="30300" cy="147450"/>
                  <a:chOff x="2175825" y="1824725"/>
                  <a:chExt cx="30300" cy="147450"/>
                </a:xfrm>
              </p:grpSpPr>
              <p:sp>
                <p:nvSpPr>
                  <p:cNvPr id="4848" name="Google Shape;4848;p54"/>
                  <p:cNvSpPr/>
                  <p:nvPr/>
                </p:nvSpPr>
                <p:spPr>
                  <a:xfrm>
                    <a:off x="217582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9" name="Google Shape;4849;p54"/>
                  <p:cNvSpPr/>
                  <p:nvPr/>
                </p:nvSpPr>
                <p:spPr>
                  <a:xfrm>
                    <a:off x="217582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0" name="Google Shape;4850;p54"/>
                  <p:cNvSpPr/>
                  <p:nvPr/>
                </p:nvSpPr>
                <p:spPr>
                  <a:xfrm>
                    <a:off x="217582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4851" name="Google Shape;4851;p54"/>
                <p:cNvGrpSpPr/>
                <p:nvPr/>
              </p:nvGrpSpPr>
              <p:grpSpPr>
                <a:xfrm>
                  <a:off x="2295575" y="1814100"/>
                  <a:ext cx="30300" cy="147450"/>
                  <a:chOff x="2295575" y="1824725"/>
                  <a:chExt cx="30300" cy="147450"/>
                </a:xfrm>
              </p:grpSpPr>
              <p:sp>
                <p:nvSpPr>
                  <p:cNvPr id="4852" name="Google Shape;4852;p54"/>
                  <p:cNvSpPr/>
                  <p:nvPr/>
                </p:nvSpPr>
                <p:spPr>
                  <a:xfrm rot="10800000">
                    <a:off x="2295575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3" name="Google Shape;4853;p54"/>
                  <p:cNvSpPr/>
                  <p:nvPr/>
                </p:nvSpPr>
                <p:spPr>
                  <a:xfrm rot="10800000">
                    <a:off x="2295575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4" name="Google Shape;4854;p54"/>
                  <p:cNvSpPr/>
                  <p:nvPr/>
                </p:nvSpPr>
                <p:spPr>
                  <a:xfrm rot="10800000">
                    <a:off x="2295575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</p:grpSp>
          <p:sp>
            <p:nvSpPr>
              <p:cNvPr id="4855" name="Google Shape;4855;p54"/>
              <p:cNvSpPr/>
              <p:nvPr/>
            </p:nvSpPr>
            <p:spPr>
              <a:xfrm>
                <a:off x="2004000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54"/>
              <p:cNvSpPr/>
              <p:nvPr/>
            </p:nvSpPr>
            <p:spPr>
              <a:xfrm>
                <a:off x="2004000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54"/>
              <p:cNvSpPr/>
              <p:nvPr/>
            </p:nvSpPr>
            <p:spPr>
              <a:xfrm>
                <a:off x="1278932" y="2001375"/>
                <a:ext cx="11913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54"/>
              <p:cNvSpPr/>
              <p:nvPr/>
            </p:nvSpPr>
            <p:spPr>
              <a:xfrm>
                <a:off x="1278932" y="2268863"/>
                <a:ext cx="11913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54"/>
              <p:cNvSpPr/>
              <p:nvPr/>
            </p:nvSpPr>
            <p:spPr>
              <a:xfrm>
                <a:off x="212373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54"/>
              <p:cNvSpPr/>
              <p:nvPr/>
            </p:nvSpPr>
            <p:spPr>
              <a:xfrm>
                <a:off x="212373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54"/>
              <p:cNvSpPr/>
              <p:nvPr/>
            </p:nvSpPr>
            <p:spPr>
              <a:xfrm>
                <a:off x="212373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54"/>
              <p:cNvSpPr/>
              <p:nvPr/>
            </p:nvSpPr>
            <p:spPr>
              <a:xfrm>
                <a:off x="224348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54"/>
              <p:cNvSpPr/>
              <p:nvPr/>
            </p:nvSpPr>
            <p:spPr>
              <a:xfrm>
                <a:off x="224348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54"/>
              <p:cNvSpPr/>
              <p:nvPr/>
            </p:nvSpPr>
            <p:spPr>
              <a:xfrm>
                <a:off x="224348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54"/>
              <p:cNvSpPr/>
              <p:nvPr/>
            </p:nvSpPr>
            <p:spPr>
              <a:xfrm>
                <a:off x="236323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54"/>
              <p:cNvSpPr/>
              <p:nvPr/>
            </p:nvSpPr>
            <p:spPr>
              <a:xfrm>
                <a:off x="236323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54"/>
              <p:cNvSpPr/>
              <p:nvPr/>
            </p:nvSpPr>
            <p:spPr>
              <a:xfrm>
                <a:off x="236323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68" name="Google Shape;4868;p54"/>
              <p:cNvGrpSpPr/>
              <p:nvPr/>
            </p:nvGrpSpPr>
            <p:grpSpPr>
              <a:xfrm>
                <a:off x="1947775" y="2014455"/>
                <a:ext cx="378100" cy="255300"/>
                <a:chOff x="1947775" y="2014455"/>
                <a:chExt cx="378100" cy="255300"/>
              </a:xfrm>
            </p:grpSpPr>
            <p:sp>
              <p:nvSpPr>
                <p:cNvPr id="4869" name="Google Shape;4869;p54"/>
                <p:cNvSpPr/>
                <p:nvPr/>
              </p:nvSpPr>
              <p:spPr>
                <a:xfrm>
                  <a:off x="2004000" y="2014455"/>
                  <a:ext cx="14700" cy="255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0" name="Google Shape;4870;p54"/>
                <p:cNvSpPr/>
                <p:nvPr/>
              </p:nvSpPr>
              <p:spPr>
                <a:xfrm>
                  <a:off x="194777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1" name="Google Shape;4871;p54"/>
                <p:cNvSpPr/>
                <p:nvPr/>
              </p:nvSpPr>
              <p:spPr>
                <a:xfrm>
                  <a:off x="194777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2" name="Google Shape;4872;p54"/>
                <p:cNvSpPr/>
                <p:nvPr/>
              </p:nvSpPr>
              <p:spPr>
                <a:xfrm>
                  <a:off x="194777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873" name="Google Shape;4873;p54"/>
                <p:cNvSpPr/>
                <p:nvPr/>
              </p:nvSpPr>
              <p:spPr>
                <a:xfrm rot="10800000">
                  <a:off x="2061800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4" name="Google Shape;4874;p54"/>
                <p:cNvSpPr/>
                <p:nvPr/>
              </p:nvSpPr>
              <p:spPr>
                <a:xfrm rot="10800000">
                  <a:off x="2061800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5" name="Google Shape;4875;p54"/>
                <p:cNvSpPr/>
                <p:nvPr/>
              </p:nvSpPr>
              <p:spPr>
                <a:xfrm rot="10800000">
                  <a:off x="2061800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876" name="Google Shape;4876;p54"/>
                <p:cNvSpPr/>
                <p:nvPr/>
              </p:nvSpPr>
              <p:spPr>
                <a:xfrm>
                  <a:off x="217582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7" name="Google Shape;4877;p54"/>
                <p:cNvSpPr/>
                <p:nvPr/>
              </p:nvSpPr>
              <p:spPr>
                <a:xfrm>
                  <a:off x="217582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8" name="Google Shape;4878;p54"/>
                <p:cNvSpPr/>
                <p:nvPr/>
              </p:nvSpPr>
              <p:spPr>
                <a:xfrm>
                  <a:off x="217582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879" name="Google Shape;4879;p54"/>
                <p:cNvSpPr/>
                <p:nvPr/>
              </p:nvSpPr>
              <p:spPr>
                <a:xfrm rot="10800000">
                  <a:off x="2295575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0" name="Google Shape;4880;p54"/>
                <p:cNvSpPr/>
                <p:nvPr/>
              </p:nvSpPr>
              <p:spPr>
                <a:xfrm rot="10800000">
                  <a:off x="2295575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1" name="Google Shape;4881;p54"/>
                <p:cNvSpPr/>
                <p:nvPr/>
              </p:nvSpPr>
              <p:spPr>
                <a:xfrm rot="10800000">
                  <a:off x="2295575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4882" name="Google Shape;4882;p54"/>
              <p:cNvGrpSpPr/>
              <p:nvPr/>
            </p:nvGrpSpPr>
            <p:grpSpPr>
              <a:xfrm>
                <a:off x="1947775" y="2325200"/>
                <a:ext cx="378100" cy="147450"/>
                <a:chOff x="1947775" y="2325200"/>
                <a:chExt cx="378100" cy="147450"/>
              </a:xfrm>
            </p:grpSpPr>
            <p:sp>
              <p:nvSpPr>
                <p:cNvPr id="4883" name="Google Shape;4883;p54"/>
                <p:cNvSpPr/>
                <p:nvPr/>
              </p:nvSpPr>
              <p:spPr>
                <a:xfrm>
                  <a:off x="194777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4" name="Google Shape;4884;p54"/>
                <p:cNvSpPr/>
                <p:nvPr/>
              </p:nvSpPr>
              <p:spPr>
                <a:xfrm>
                  <a:off x="194777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5" name="Google Shape;4885;p54"/>
                <p:cNvSpPr/>
                <p:nvPr/>
              </p:nvSpPr>
              <p:spPr>
                <a:xfrm>
                  <a:off x="194777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886" name="Google Shape;4886;p54"/>
                <p:cNvSpPr/>
                <p:nvPr/>
              </p:nvSpPr>
              <p:spPr>
                <a:xfrm rot="10800000">
                  <a:off x="2061800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7" name="Google Shape;4887;p54"/>
                <p:cNvSpPr/>
                <p:nvPr/>
              </p:nvSpPr>
              <p:spPr>
                <a:xfrm rot="10800000">
                  <a:off x="2061800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8" name="Google Shape;4888;p54"/>
                <p:cNvSpPr/>
                <p:nvPr/>
              </p:nvSpPr>
              <p:spPr>
                <a:xfrm rot="10800000">
                  <a:off x="2061800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889" name="Google Shape;4889;p54"/>
                <p:cNvSpPr/>
                <p:nvPr/>
              </p:nvSpPr>
              <p:spPr>
                <a:xfrm>
                  <a:off x="217582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0" name="Google Shape;4890;p54"/>
                <p:cNvSpPr/>
                <p:nvPr/>
              </p:nvSpPr>
              <p:spPr>
                <a:xfrm>
                  <a:off x="217582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1" name="Google Shape;4891;p54"/>
                <p:cNvSpPr/>
                <p:nvPr/>
              </p:nvSpPr>
              <p:spPr>
                <a:xfrm>
                  <a:off x="217582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892" name="Google Shape;4892;p54"/>
                <p:cNvSpPr/>
                <p:nvPr/>
              </p:nvSpPr>
              <p:spPr>
                <a:xfrm rot="10800000">
                  <a:off x="2295575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3" name="Google Shape;4893;p54"/>
                <p:cNvSpPr/>
                <p:nvPr/>
              </p:nvSpPr>
              <p:spPr>
                <a:xfrm rot="10800000">
                  <a:off x="2295575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4" name="Google Shape;4894;p54"/>
                <p:cNvSpPr/>
                <p:nvPr/>
              </p:nvSpPr>
              <p:spPr>
                <a:xfrm rot="10800000">
                  <a:off x="2295575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4895" name="Google Shape;4895;p54"/>
              <p:cNvGrpSpPr/>
              <p:nvPr/>
            </p:nvGrpSpPr>
            <p:grpSpPr>
              <a:xfrm>
                <a:off x="1360125" y="2057800"/>
                <a:ext cx="365100" cy="168600"/>
                <a:chOff x="1360125" y="1844875"/>
                <a:chExt cx="365100" cy="168600"/>
              </a:xfrm>
            </p:grpSpPr>
            <p:sp>
              <p:nvSpPr>
                <p:cNvPr id="4896" name="Google Shape;4896;p54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7" name="Google Shape;4897;p54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8" name="Google Shape;4898;p54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9" name="Google Shape;4899;p54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0" name="Google Shape;4900;p54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1" name="Google Shape;4901;p54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02" name="Google Shape;4902;p54"/>
              <p:cNvGrpSpPr/>
              <p:nvPr/>
            </p:nvGrpSpPr>
            <p:grpSpPr>
              <a:xfrm>
                <a:off x="1360125" y="2314625"/>
                <a:ext cx="365100" cy="168600"/>
                <a:chOff x="1360125" y="1844875"/>
                <a:chExt cx="365100" cy="168600"/>
              </a:xfrm>
            </p:grpSpPr>
            <p:sp>
              <p:nvSpPr>
                <p:cNvPr id="4903" name="Google Shape;4903;p54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4" name="Google Shape;4904;p54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5" name="Google Shape;4905;p54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6" name="Google Shape;4906;p54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7" name="Google Shape;4907;p54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8" name="Google Shape;4908;p54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09" name="Google Shape;4909;p54"/>
            <p:cNvGrpSpPr/>
            <p:nvPr/>
          </p:nvGrpSpPr>
          <p:grpSpPr>
            <a:xfrm>
              <a:off x="1079013" y="2173800"/>
              <a:ext cx="1191932" cy="760800"/>
              <a:chOff x="1278300" y="1764700"/>
              <a:chExt cx="1191932" cy="760800"/>
            </a:xfrm>
          </p:grpSpPr>
          <p:sp>
            <p:nvSpPr>
              <p:cNvPr id="4823" name="Google Shape;4823;p54"/>
              <p:cNvSpPr/>
              <p:nvPr/>
            </p:nvSpPr>
            <p:spPr>
              <a:xfrm>
                <a:off x="1278300" y="1764700"/>
                <a:ext cx="1191900" cy="7608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10" name="Google Shape;4910;p54"/>
              <p:cNvGrpSpPr/>
              <p:nvPr/>
            </p:nvGrpSpPr>
            <p:grpSpPr>
              <a:xfrm>
                <a:off x="1360125" y="1803525"/>
                <a:ext cx="365100" cy="168600"/>
                <a:chOff x="1360125" y="1844875"/>
                <a:chExt cx="365100" cy="168600"/>
              </a:xfrm>
            </p:grpSpPr>
            <p:sp>
              <p:nvSpPr>
                <p:cNvPr id="4911" name="Google Shape;4911;p54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2" name="Google Shape;4912;p54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3" name="Google Shape;4913;p54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4" name="Google Shape;4914;p54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5" name="Google Shape;4915;p54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6" name="Google Shape;4916;p54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17" name="Google Shape;4917;p54"/>
              <p:cNvGrpSpPr/>
              <p:nvPr/>
            </p:nvGrpSpPr>
            <p:grpSpPr>
              <a:xfrm>
                <a:off x="1947775" y="1814100"/>
                <a:ext cx="378100" cy="147450"/>
                <a:chOff x="1947775" y="1814100"/>
                <a:chExt cx="378100" cy="147450"/>
              </a:xfrm>
            </p:grpSpPr>
            <p:grpSp>
              <p:nvGrpSpPr>
                <p:cNvPr id="4918" name="Google Shape;4918;p54"/>
                <p:cNvGrpSpPr/>
                <p:nvPr/>
              </p:nvGrpSpPr>
              <p:grpSpPr>
                <a:xfrm>
                  <a:off x="1947775" y="1814100"/>
                  <a:ext cx="30300" cy="147450"/>
                  <a:chOff x="1947775" y="1824725"/>
                  <a:chExt cx="30300" cy="147450"/>
                </a:xfrm>
              </p:grpSpPr>
              <p:sp>
                <p:nvSpPr>
                  <p:cNvPr id="4919" name="Google Shape;4919;p54"/>
                  <p:cNvSpPr/>
                  <p:nvPr/>
                </p:nvSpPr>
                <p:spPr>
                  <a:xfrm>
                    <a:off x="194777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0" name="Google Shape;4920;p54"/>
                  <p:cNvSpPr/>
                  <p:nvPr/>
                </p:nvSpPr>
                <p:spPr>
                  <a:xfrm>
                    <a:off x="194777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1" name="Google Shape;4921;p54"/>
                  <p:cNvSpPr/>
                  <p:nvPr/>
                </p:nvSpPr>
                <p:spPr>
                  <a:xfrm>
                    <a:off x="194777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4922" name="Google Shape;4922;p54"/>
                <p:cNvGrpSpPr/>
                <p:nvPr/>
              </p:nvGrpSpPr>
              <p:grpSpPr>
                <a:xfrm>
                  <a:off x="2061800" y="1814100"/>
                  <a:ext cx="30300" cy="147450"/>
                  <a:chOff x="2061800" y="1824725"/>
                  <a:chExt cx="30300" cy="147450"/>
                </a:xfrm>
              </p:grpSpPr>
              <p:sp>
                <p:nvSpPr>
                  <p:cNvPr id="4923" name="Google Shape;4923;p54"/>
                  <p:cNvSpPr/>
                  <p:nvPr/>
                </p:nvSpPr>
                <p:spPr>
                  <a:xfrm rot="10800000">
                    <a:off x="2061800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4" name="Google Shape;4924;p54"/>
                  <p:cNvSpPr/>
                  <p:nvPr/>
                </p:nvSpPr>
                <p:spPr>
                  <a:xfrm rot="10800000">
                    <a:off x="2061800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5" name="Google Shape;4925;p54"/>
                  <p:cNvSpPr/>
                  <p:nvPr/>
                </p:nvSpPr>
                <p:spPr>
                  <a:xfrm rot="10800000">
                    <a:off x="2061800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4926" name="Google Shape;4926;p54"/>
                <p:cNvGrpSpPr/>
                <p:nvPr/>
              </p:nvGrpSpPr>
              <p:grpSpPr>
                <a:xfrm>
                  <a:off x="2175825" y="1814100"/>
                  <a:ext cx="30300" cy="147450"/>
                  <a:chOff x="2175825" y="1824725"/>
                  <a:chExt cx="30300" cy="147450"/>
                </a:xfrm>
              </p:grpSpPr>
              <p:sp>
                <p:nvSpPr>
                  <p:cNvPr id="4927" name="Google Shape;4927;p54"/>
                  <p:cNvSpPr/>
                  <p:nvPr/>
                </p:nvSpPr>
                <p:spPr>
                  <a:xfrm>
                    <a:off x="217582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8" name="Google Shape;4928;p54"/>
                  <p:cNvSpPr/>
                  <p:nvPr/>
                </p:nvSpPr>
                <p:spPr>
                  <a:xfrm>
                    <a:off x="217582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9" name="Google Shape;4929;p54"/>
                  <p:cNvSpPr/>
                  <p:nvPr/>
                </p:nvSpPr>
                <p:spPr>
                  <a:xfrm>
                    <a:off x="217582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4930" name="Google Shape;4930;p54"/>
                <p:cNvGrpSpPr/>
                <p:nvPr/>
              </p:nvGrpSpPr>
              <p:grpSpPr>
                <a:xfrm>
                  <a:off x="2295575" y="1814100"/>
                  <a:ext cx="30300" cy="147450"/>
                  <a:chOff x="2295575" y="1824725"/>
                  <a:chExt cx="30300" cy="147450"/>
                </a:xfrm>
              </p:grpSpPr>
              <p:sp>
                <p:nvSpPr>
                  <p:cNvPr id="4931" name="Google Shape;4931;p54"/>
                  <p:cNvSpPr/>
                  <p:nvPr/>
                </p:nvSpPr>
                <p:spPr>
                  <a:xfrm rot="10800000">
                    <a:off x="2295575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2" name="Google Shape;4932;p54"/>
                  <p:cNvSpPr/>
                  <p:nvPr/>
                </p:nvSpPr>
                <p:spPr>
                  <a:xfrm rot="10800000">
                    <a:off x="2295575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3" name="Google Shape;4933;p54"/>
                  <p:cNvSpPr/>
                  <p:nvPr/>
                </p:nvSpPr>
                <p:spPr>
                  <a:xfrm rot="10800000">
                    <a:off x="2295575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</p:grpSp>
          <p:sp>
            <p:nvSpPr>
              <p:cNvPr id="4934" name="Google Shape;4934;p54"/>
              <p:cNvSpPr/>
              <p:nvPr/>
            </p:nvSpPr>
            <p:spPr>
              <a:xfrm>
                <a:off x="2004000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5" name="Google Shape;4935;p54"/>
              <p:cNvSpPr/>
              <p:nvPr/>
            </p:nvSpPr>
            <p:spPr>
              <a:xfrm>
                <a:off x="2004000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6" name="Google Shape;4936;p54"/>
              <p:cNvSpPr/>
              <p:nvPr/>
            </p:nvSpPr>
            <p:spPr>
              <a:xfrm>
                <a:off x="1278932" y="2001375"/>
                <a:ext cx="11913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7" name="Google Shape;4937;p54"/>
              <p:cNvSpPr/>
              <p:nvPr/>
            </p:nvSpPr>
            <p:spPr>
              <a:xfrm>
                <a:off x="1278932" y="2268863"/>
                <a:ext cx="11913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8" name="Google Shape;4938;p54"/>
              <p:cNvSpPr/>
              <p:nvPr/>
            </p:nvSpPr>
            <p:spPr>
              <a:xfrm>
                <a:off x="212373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9" name="Google Shape;4939;p54"/>
              <p:cNvSpPr/>
              <p:nvPr/>
            </p:nvSpPr>
            <p:spPr>
              <a:xfrm>
                <a:off x="212373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0" name="Google Shape;4940;p54"/>
              <p:cNvSpPr/>
              <p:nvPr/>
            </p:nvSpPr>
            <p:spPr>
              <a:xfrm>
                <a:off x="212373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1" name="Google Shape;4941;p54"/>
              <p:cNvSpPr/>
              <p:nvPr/>
            </p:nvSpPr>
            <p:spPr>
              <a:xfrm>
                <a:off x="224348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54"/>
              <p:cNvSpPr/>
              <p:nvPr/>
            </p:nvSpPr>
            <p:spPr>
              <a:xfrm>
                <a:off x="224348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54"/>
              <p:cNvSpPr/>
              <p:nvPr/>
            </p:nvSpPr>
            <p:spPr>
              <a:xfrm>
                <a:off x="224348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54"/>
              <p:cNvSpPr/>
              <p:nvPr/>
            </p:nvSpPr>
            <p:spPr>
              <a:xfrm>
                <a:off x="236323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54"/>
              <p:cNvSpPr/>
              <p:nvPr/>
            </p:nvSpPr>
            <p:spPr>
              <a:xfrm>
                <a:off x="236323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54"/>
              <p:cNvSpPr/>
              <p:nvPr/>
            </p:nvSpPr>
            <p:spPr>
              <a:xfrm>
                <a:off x="236323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47" name="Google Shape;4947;p54"/>
              <p:cNvGrpSpPr/>
              <p:nvPr/>
            </p:nvGrpSpPr>
            <p:grpSpPr>
              <a:xfrm>
                <a:off x="1947775" y="2014455"/>
                <a:ext cx="378100" cy="255300"/>
                <a:chOff x="1947775" y="2014455"/>
                <a:chExt cx="378100" cy="255300"/>
              </a:xfrm>
            </p:grpSpPr>
            <p:sp>
              <p:nvSpPr>
                <p:cNvPr id="4948" name="Google Shape;4948;p54"/>
                <p:cNvSpPr/>
                <p:nvPr/>
              </p:nvSpPr>
              <p:spPr>
                <a:xfrm>
                  <a:off x="2004000" y="2014455"/>
                  <a:ext cx="14700" cy="255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9" name="Google Shape;4949;p54"/>
                <p:cNvSpPr/>
                <p:nvPr/>
              </p:nvSpPr>
              <p:spPr>
                <a:xfrm>
                  <a:off x="194777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0" name="Google Shape;4950;p54"/>
                <p:cNvSpPr/>
                <p:nvPr/>
              </p:nvSpPr>
              <p:spPr>
                <a:xfrm>
                  <a:off x="194777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1" name="Google Shape;4951;p54"/>
                <p:cNvSpPr/>
                <p:nvPr/>
              </p:nvSpPr>
              <p:spPr>
                <a:xfrm>
                  <a:off x="194777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952" name="Google Shape;4952;p54"/>
                <p:cNvSpPr/>
                <p:nvPr/>
              </p:nvSpPr>
              <p:spPr>
                <a:xfrm rot="10800000">
                  <a:off x="2061800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3" name="Google Shape;4953;p54"/>
                <p:cNvSpPr/>
                <p:nvPr/>
              </p:nvSpPr>
              <p:spPr>
                <a:xfrm rot="10800000">
                  <a:off x="2061800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4" name="Google Shape;4954;p54"/>
                <p:cNvSpPr/>
                <p:nvPr/>
              </p:nvSpPr>
              <p:spPr>
                <a:xfrm rot="10800000">
                  <a:off x="2061800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955" name="Google Shape;4955;p54"/>
                <p:cNvSpPr/>
                <p:nvPr/>
              </p:nvSpPr>
              <p:spPr>
                <a:xfrm>
                  <a:off x="217582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6" name="Google Shape;4956;p54"/>
                <p:cNvSpPr/>
                <p:nvPr/>
              </p:nvSpPr>
              <p:spPr>
                <a:xfrm>
                  <a:off x="217582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7" name="Google Shape;4957;p54"/>
                <p:cNvSpPr/>
                <p:nvPr/>
              </p:nvSpPr>
              <p:spPr>
                <a:xfrm>
                  <a:off x="217582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958" name="Google Shape;4958;p54"/>
                <p:cNvSpPr/>
                <p:nvPr/>
              </p:nvSpPr>
              <p:spPr>
                <a:xfrm rot="10800000">
                  <a:off x="2295575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9" name="Google Shape;4959;p54"/>
                <p:cNvSpPr/>
                <p:nvPr/>
              </p:nvSpPr>
              <p:spPr>
                <a:xfrm rot="10800000">
                  <a:off x="2295575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0" name="Google Shape;4960;p54"/>
                <p:cNvSpPr/>
                <p:nvPr/>
              </p:nvSpPr>
              <p:spPr>
                <a:xfrm rot="10800000">
                  <a:off x="2295575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4961" name="Google Shape;4961;p54"/>
              <p:cNvGrpSpPr/>
              <p:nvPr/>
            </p:nvGrpSpPr>
            <p:grpSpPr>
              <a:xfrm>
                <a:off x="1947775" y="2325200"/>
                <a:ext cx="378100" cy="147450"/>
                <a:chOff x="1947775" y="2325200"/>
                <a:chExt cx="378100" cy="147450"/>
              </a:xfrm>
            </p:grpSpPr>
            <p:sp>
              <p:nvSpPr>
                <p:cNvPr id="4962" name="Google Shape;4962;p54"/>
                <p:cNvSpPr/>
                <p:nvPr/>
              </p:nvSpPr>
              <p:spPr>
                <a:xfrm>
                  <a:off x="194777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3" name="Google Shape;4963;p54"/>
                <p:cNvSpPr/>
                <p:nvPr/>
              </p:nvSpPr>
              <p:spPr>
                <a:xfrm>
                  <a:off x="194777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4" name="Google Shape;4964;p54"/>
                <p:cNvSpPr/>
                <p:nvPr/>
              </p:nvSpPr>
              <p:spPr>
                <a:xfrm>
                  <a:off x="194777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965" name="Google Shape;4965;p54"/>
                <p:cNvSpPr/>
                <p:nvPr/>
              </p:nvSpPr>
              <p:spPr>
                <a:xfrm rot="10800000">
                  <a:off x="2061800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6" name="Google Shape;4966;p54"/>
                <p:cNvSpPr/>
                <p:nvPr/>
              </p:nvSpPr>
              <p:spPr>
                <a:xfrm rot="10800000">
                  <a:off x="2061800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7" name="Google Shape;4967;p54"/>
                <p:cNvSpPr/>
                <p:nvPr/>
              </p:nvSpPr>
              <p:spPr>
                <a:xfrm rot="10800000">
                  <a:off x="2061800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968" name="Google Shape;4968;p54"/>
                <p:cNvSpPr/>
                <p:nvPr/>
              </p:nvSpPr>
              <p:spPr>
                <a:xfrm>
                  <a:off x="217582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9" name="Google Shape;4969;p54"/>
                <p:cNvSpPr/>
                <p:nvPr/>
              </p:nvSpPr>
              <p:spPr>
                <a:xfrm>
                  <a:off x="217582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0" name="Google Shape;4970;p54"/>
                <p:cNvSpPr/>
                <p:nvPr/>
              </p:nvSpPr>
              <p:spPr>
                <a:xfrm>
                  <a:off x="217582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4971" name="Google Shape;4971;p54"/>
                <p:cNvSpPr/>
                <p:nvPr/>
              </p:nvSpPr>
              <p:spPr>
                <a:xfrm rot="10800000">
                  <a:off x="2295575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2" name="Google Shape;4972;p54"/>
                <p:cNvSpPr/>
                <p:nvPr/>
              </p:nvSpPr>
              <p:spPr>
                <a:xfrm rot="10800000">
                  <a:off x="2295575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3" name="Google Shape;4973;p54"/>
                <p:cNvSpPr/>
                <p:nvPr/>
              </p:nvSpPr>
              <p:spPr>
                <a:xfrm rot="10800000">
                  <a:off x="2295575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4974" name="Google Shape;4974;p54"/>
              <p:cNvGrpSpPr/>
              <p:nvPr/>
            </p:nvGrpSpPr>
            <p:grpSpPr>
              <a:xfrm>
                <a:off x="1360125" y="2057800"/>
                <a:ext cx="365100" cy="168600"/>
                <a:chOff x="1360125" y="1844875"/>
                <a:chExt cx="365100" cy="168600"/>
              </a:xfrm>
            </p:grpSpPr>
            <p:sp>
              <p:nvSpPr>
                <p:cNvPr id="4975" name="Google Shape;4975;p54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6" name="Google Shape;4976;p54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7" name="Google Shape;4977;p54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8" name="Google Shape;4978;p54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9" name="Google Shape;4979;p54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0" name="Google Shape;4980;p54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81" name="Google Shape;4981;p54"/>
              <p:cNvGrpSpPr/>
              <p:nvPr/>
            </p:nvGrpSpPr>
            <p:grpSpPr>
              <a:xfrm>
                <a:off x="1360125" y="2314625"/>
                <a:ext cx="365100" cy="168600"/>
                <a:chOff x="1360125" y="1844875"/>
                <a:chExt cx="365100" cy="168600"/>
              </a:xfrm>
            </p:grpSpPr>
            <p:sp>
              <p:nvSpPr>
                <p:cNvPr id="4982" name="Google Shape;4982;p54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3" name="Google Shape;4983;p54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4" name="Google Shape;4984;p54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5" name="Google Shape;4985;p54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6" name="Google Shape;4986;p54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7" name="Google Shape;4987;p54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88" name="Google Shape;4988;p54"/>
            <p:cNvGrpSpPr/>
            <p:nvPr/>
          </p:nvGrpSpPr>
          <p:grpSpPr>
            <a:xfrm>
              <a:off x="2571638" y="2173800"/>
              <a:ext cx="1191932" cy="760800"/>
              <a:chOff x="1278300" y="1764700"/>
              <a:chExt cx="1191932" cy="760800"/>
            </a:xfrm>
          </p:grpSpPr>
          <p:sp>
            <p:nvSpPr>
              <p:cNvPr id="4825" name="Google Shape;4825;p54"/>
              <p:cNvSpPr/>
              <p:nvPr/>
            </p:nvSpPr>
            <p:spPr>
              <a:xfrm>
                <a:off x="1278300" y="1764700"/>
                <a:ext cx="1191900" cy="7608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89" name="Google Shape;4989;p54"/>
              <p:cNvGrpSpPr/>
              <p:nvPr/>
            </p:nvGrpSpPr>
            <p:grpSpPr>
              <a:xfrm>
                <a:off x="1360125" y="1803525"/>
                <a:ext cx="365100" cy="168600"/>
                <a:chOff x="1360125" y="1844875"/>
                <a:chExt cx="365100" cy="168600"/>
              </a:xfrm>
            </p:grpSpPr>
            <p:sp>
              <p:nvSpPr>
                <p:cNvPr id="4990" name="Google Shape;4990;p54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1" name="Google Shape;4991;p54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2" name="Google Shape;4992;p54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3" name="Google Shape;4993;p54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4" name="Google Shape;4994;p54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5" name="Google Shape;4995;p54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96" name="Google Shape;4996;p54"/>
              <p:cNvGrpSpPr/>
              <p:nvPr/>
            </p:nvGrpSpPr>
            <p:grpSpPr>
              <a:xfrm>
                <a:off x="1947775" y="1814100"/>
                <a:ext cx="378100" cy="147450"/>
                <a:chOff x="1947775" y="1814100"/>
                <a:chExt cx="378100" cy="147450"/>
              </a:xfrm>
            </p:grpSpPr>
            <p:grpSp>
              <p:nvGrpSpPr>
                <p:cNvPr id="4997" name="Google Shape;4997;p54"/>
                <p:cNvGrpSpPr/>
                <p:nvPr/>
              </p:nvGrpSpPr>
              <p:grpSpPr>
                <a:xfrm>
                  <a:off x="1947775" y="1814100"/>
                  <a:ext cx="30300" cy="147450"/>
                  <a:chOff x="1947775" y="1824725"/>
                  <a:chExt cx="30300" cy="147450"/>
                </a:xfrm>
              </p:grpSpPr>
              <p:sp>
                <p:nvSpPr>
                  <p:cNvPr id="4998" name="Google Shape;4998;p54"/>
                  <p:cNvSpPr/>
                  <p:nvPr/>
                </p:nvSpPr>
                <p:spPr>
                  <a:xfrm>
                    <a:off x="194777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9" name="Google Shape;4999;p54"/>
                  <p:cNvSpPr/>
                  <p:nvPr/>
                </p:nvSpPr>
                <p:spPr>
                  <a:xfrm>
                    <a:off x="194777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0" name="Google Shape;5000;p54"/>
                  <p:cNvSpPr/>
                  <p:nvPr/>
                </p:nvSpPr>
                <p:spPr>
                  <a:xfrm>
                    <a:off x="194777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5001" name="Google Shape;5001;p54"/>
                <p:cNvGrpSpPr/>
                <p:nvPr/>
              </p:nvGrpSpPr>
              <p:grpSpPr>
                <a:xfrm>
                  <a:off x="2061800" y="1814100"/>
                  <a:ext cx="30300" cy="147450"/>
                  <a:chOff x="2061800" y="1824725"/>
                  <a:chExt cx="30300" cy="147450"/>
                </a:xfrm>
              </p:grpSpPr>
              <p:sp>
                <p:nvSpPr>
                  <p:cNvPr id="5002" name="Google Shape;5002;p54"/>
                  <p:cNvSpPr/>
                  <p:nvPr/>
                </p:nvSpPr>
                <p:spPr>
                  <a:xfrm rot="10800000">
                    <a:off x="2061800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3" name="Google Shape;5003;p54"/>
                  <p:cNvSpPr/>
                  <p:nvPr/>
                </p:nvSpPr>
                <p:spPr>
                  <a:xfrm rot="10800000">
                    <a:off x="2061800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4" name="Google Shape;5004;p54"/>
                  <p:cNvSpPr/>
                  <p:nvPr/>
                </p:nvSpPr>
                <p:spPr>
                  <a:xfrm rot="10800000">
                    <a:off x="2061800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5005" name="Google Shape;5005;p54"/>
                <p:cNvGrpSpPr/>
                <p:nvPr/>
              </p:nvGrpSpPr>
              <p:grpSpPr>
                <a:xfrm>
                  <a:off x="2175825" y="1814100"/>
                  <a:ext cx="30300" cy="147450"/>
                  <a:chOff x="2175825" y="1824725"/>
                  <a:chExt cx="30300" cy="147450"/>
                </a:xfrm>
              </p:grpSpPr>
              <p:sp>
                <p:nvSpPr>
                  <p:cNvPr id="5006" name="Google Shape;5006;p54"/>
                  <p:cNvSpPr/>
                  <p:nvPr/>
                </p:nvSpPr>
                <p:spPr>
                  <a:xfrm>
                    <a:off x="217582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7" name="Google Shape;5007;p54"/>
                  <p:cNvSpPr/>
                  <p:nvPr/>
                </p:nvSpPr>
                <p:spPr>
                  <a:xfrm>
                    <a:off x="217582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8" name="Google Shape;5008;p54"/>
                  <p:cNvSpPr/>
                  <p:nvPr/>
                </p:nvSpPr>
                <p:spPr>
                  <a:xfrm>
                    <a:off x="217582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5009" name="Google Shape;5009;p54"/>
                <p:cNvGrpSpPr/>
                <p:nvPr/>
              </p:nvGrpSpPr>
              <p:grpSpPr>
                <a:xfrm>
                  <a:off x="2295575" y="1814100"/>
                  <a:ext cx="30300" cy="147450"/>
                  <a:chOff x="2295575" y="1824725"/>
                  <a:chExt cx="30300" cy="147450"/>
                </a:xfrm>
              </p:grpSpPr>
              <p:sp>
                <p:nvSpPr>
                  <p:cNvPr id="5010" name="Google Shape;5010;p54"/>
                  <p:cNvSpPr/>
                  <p:nvPr/>
                </p:nvSpPr>
                <p:spPr>
                  <a:xfrm rot="10800000">
                    <a:off x="2295575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1" name="Google Shape;5011;p54"/>
                  <p:cNvSpPr/>
                  <p:nvPr/>
                </p:nvSpPr>
                <p:spPr>
                  <a:xfrm rot="10800000">
                    <a:off x="2295575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2" name="Google Shape;5012;p54"/>
                  <p:cNvSpPr/>
                  <p:nvPr/>
                </p:nvSpPr>
                <p:spPr>
                  <a:xfrm rot="10800000">
                    <a:off x="2295575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</p:grpSp>
          <p:sp>
            <p:nvSpPr>
              <p:cNvPr id="5013" name="Google Shape;5013;p54"/>
              <p:cNvSpPr/>
              <p:nvPr/>
            </p:nvSpPr>
            <p:spPr>
              <a:xfrm>
                <a:off x="2004000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54"/>
              <p:cNvSpPr/>
              <p:nvPr/>
            </p:nvSpPr>
            <p:spPr>
              <a:xfrm>
                <a:off x="2004000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54"/>
              <p:cNvSpPr/>
              <p:nvPr/>
            </p:nvSpPr>
            <p:spPr>
              <a:xfrm>
                <a:off x="1278932" y="2001375"/>
                <a:ext cx="11913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5016;p54"/>
              <p:cNvSpPr/>
              <p:nvPr/>
            </p:nvSpPr>
            <p:spPr>
              <a:xfrm>
                <a:off x="1278932" y="2268863"/>
                <a:ext cx="11913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5017;p54"/>
              <p:cNvSpPr/>
              <p:nvPr/>
            </p:nvSpPr>
            <p:spPr>
              <a:xfrm>
                <a:off x="212373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54"/>
              <p:cNvSpPr/>
              <p:nvPr/>
            </p:nvSpPr>
            <p:spPr>
              <a:xfrm>
                <a:off x="212373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54"/>
              <p:cNvSpPr/>
              <p:nvPr/>
            </p:nvSpPr>
            <p:spPr>
              <a:xfrm>
                <a:off x="212373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54"/>
              <p:cNvSpPr/>
              <p:nvPr/>
            </p:nvSpPr>
            <p:spPr>
              <a:xfrm>
                <a:off x="224348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54"/>
              <p:cNvSpPr/>
              <p:nvPr/>
            </p:nvSpPr>
            <p:spPr>
              <a:xfrm>
                <a:off x="224348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54"/>
              <p:cNvSpPr/>
              <p:nvPr/>
            </p:nvSpPr>
            <p:spPr>
              <a:xfrm>
                <a:off x="224348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54"/>
              <p:cNvSpPr/>
              <p:nvPr/>
            </p:nvSpPr>
            <p:spPr>
              <a:xfrm>
                <a:off x="236323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54"/>
              <p:cNvSpPr/>
              <p:nvPr/>
            </p:nvSpPr>
            <p:spPr>
              <a:xfrm>
                <a:off x="236323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54"/>
              <p:cNvSpPr/>
              <p:nvPr/>
            </p:nvSpPr>
            <p:spPr>
              <a:xfrm>
                <a:off x="236323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26" name="Google Shape;5026;p54"/>
              <p:cNvGrpSpPr/>
              <p:nvPr/>
            </p:nvGrpSpPr>
            <p:grpSpPr>
              <a:xfrm>
                <a:off x="1947775" y="2014455"/>
                <a:ext cx="378100" cy="255300"/>
                <a:chOff x="1947775" y="2014455"/>
                <a:chExt cx="378100" cy="255300"/>
              </a:xfrm>
            </p:grpSpPr>
            <p:sp>
              <p:nvSpPr>
                <p:cNvPr id="5027" name="Google Shape;5027;p54"/>
                <p:cNvSpPr/>
                <p:nvPr/>
              </p:nvSpPr>
              <p:spPr>
                <a:xfrm>
                  <a:off x="2004000" y="2014455"/>
                  <a:ext cx="14700" cy="255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8" name="Google Shape;5028;p54"/>
                <p:cNvSpPr/>
                <p:nvPr/>
              </p:nvSpPr>
              <p:spPr>
                <a:xfrm>
                  <a:off x="194777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9" name="Google Shape;5029;p54"/>
                <p:cNvSpPr/>
                <p:nvPr/>
              </p:nvSpPr>
              <p:spPr>
                <a:xfrm>
                  <a:off x="194777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0" name="Google Shape;5030;p54"/>
                <p:cNvSpPr/>
                <p:nvPr/>
              </p:nvSpPr>
              <p:spPr>
                <a:xfrm>
                  <a:off x="194777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5031" name="Google Shape;5031;p54"/>
                <p:cNvSpPr/>
                <p:nvPr/>
              </p:nvSpPr>
              <p:spPr>
                <a:xfrm rot="10800000">
                  <a:off x="2061800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2" name="Google Shape;5032;p54"/>
                <p:cNvSpPr/>
                <p:nvPr/>
              </p:nvSpPr>
              <p:spPr>
                <a:xfrm rot="10800000">
                  <a:off x="2061800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3" name="Google Shape;5033;p54"/>
                <p:cNvSpPr/>
                <p:nvPr/>
              </p:nvSpPr>
              <p:spPr>
                <a:xfrm rot="10800000">
                  <a:off x="2061800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5034" name="Google Shape;5034;p54"/>
                <p:cNvSpPr/>
                <p:nvPr/>
              </p:nvSpPr>
              <p:spPr>
                <a:xfrm>
                  <a:off x="217582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5" name="Google Shape;5035;p54"/>
                <p:cNvSpPr/>
                <p:nvPr/>
              </p:nvSpPr>
              <p:spPr>
                <a:xfrm>
                  <a:off x="217582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6" name="Google Shape;5036;p54"/>
                <p:cNvSpPr/>
                <p:nvPr/>
              </p:nvSpPr>
              <p:spPr>
                <a:xfrm>
                  <a:off x="217582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5037" name="Google Shape;5037;p54"/>
                <p:cNvSpPr/>
                <p:nvPr/>
              </p:nvSpPr>
              <p:spPr>
                <a:xfrm rot="10800000">
                  <a:off x="2295575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8" name="Google Shape;5038;p54"/>
                <p:cNvSpPr/>
                <p:nvPr/>
              </p:nvSpPr>
              <p:spPr>
                <a:xfrm rot="10800000">
                  <a:off x="2295575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9" name="Google Shape;5039;p54"/>
                <p:cNvSpPr/>
                <p:nvPr/>
              </p:nvSpPr>
              <p:spPr>
                <a:xfrm rot="10800000">
                  <a:off x="2295575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5040" name="Google Shape;5040;p54"/>
              <p:cNvGrpSpPr/>
              <p:nvPr/>
            </p:nvGrpSpPr>
            <p:grpSpPr>
              <a:xfrm>
                <a:off x="1947775" y="2325200"/>
                <a:ext cx="378100" cy="147450"/>
                <a:chOff x="1947775" y="2325200"/>
                <a:chExt cx="378100" cy="147450"/>
              </a:xfrm>
            </p:grpSpPr>
            <p:sp>
              <p:nvSpPr>
                <p:cNvPr id="5041" name="Google Shape;5041;p54"/>
                <p:cNvSpPr/>
                <p:nvPr/>
              </p:nvSpPr>
              <p:spPr>
                <a:xfrm>
                  <a:off x="194777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2" name="Google Shape;5042;p54"/>
                <p:cNvSpPr/>
                <p:nvPr/>
              </p:nvSpPr>
              <p:spPr>
                <a:xfrm>
                  <a:off x="194777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3" name="Google Shape;5043;p54"/>
                <p:cNvSpPr/>
                <p:nvPr/>
              </p:nvSpPr>
              <p:spPr>
                <a:xfrm>
                  <a:off x="194777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5044" name="Google Shape;5044;p54"/>
                <p:cNvSpPr/>
                <p:nvPr/>
              </p:nvSpPr>
              <p:spPr>
                <a:xfrm rot="10800000">
                  <a:off x="2061800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5" name="Google Shape;5045;p54"/>
                <p:cNvSpPr/>
                <p:nvPr/>
              </p:nvSpPr>
              <p:spPr>
                <a:xfrm rot="10800000">
                  <a:off x="2061800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6" name="Google Shape;5046;p54"/>
                <p:cNvSpPr/>
                <p:nvPr/>
              </p:nvSpPr>
              <p:spPr>
                <a:xfrm rot="10800000">
                  <a:off x="2061800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5047" name="Google Shape;5047;p54"/>
                <p:cNvSpPr/>
                <p:nvPr/>
              </p:nvSpPr>
              <p:spPr>
                <a:xfrm>
                  <a:off x="217582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8" name="Google Shape;5048;p54"/>
                <p:cNvSpPr/>
                <p:nvPr/>
              </p:nvSpPr>
              <p:spPr>
                <a:xfrm>
                  <a:off x="217582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9" name="Google Shape;5049;p54"/>
                <p:cNvSpPr/>
                <p:nvPr/>
              </p:nvSpPr>
              <p:spPr>
                <a:xfrm>
                  <a:off x="217582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5050" name="Google Shape;5050;p54"/>
                <p:cNvSpPr/>
                <p:nvPr/>
              </p:nvSpPr>
              <p:spPr>
                <a:xfrm rot="10800000">
                  <a:off x="2295575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1" name="Google Shape;5051;p54"/>
                <p:cNvSpPr/>
                <p:nvPr/>
              </p:nvSpPr>
              <p:spPr>
                <a:xfrm rot="10800000">
                  <a:off x="2295575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2" name="Google Shape;5052;p54"/>
                <p:cNvSpPr/>
                <p:nvPr/>
              </p:nvSpPr>
              <p:spPr>
                <a:xfrm rot="10800000">
                  <a:off x="2295575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5053" name="Google Shape;5053;p54"/>
              <p:cNvGrpSpPr/>
              <p:nvPr/>
            </p:nvGrpSpPr>
            <p:grpSpPr>
              <a:xfrm>
                <a:off x="1360125" y="2057800"/>
                <a:ext cx="365100" cy="168600"/>
                <a:chOff x="1360125" y="1844875"/>
                <a:chExt cx="365100" cy="168600"/>
              </a:xfrm>
            </p:grpSpPr>
            <p:sp>
              <p:nvSpPr>
                <p:cNvPr id="5054" name="Google Shape;5054;p54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5" name="Google Shape;5055;p54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6" name="Google Shape;5056;p54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7" name="Google Shape;5057;p54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8" name="Google Shape;5058;p54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9" name="Google Shape;5059;p54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60" name="Google Shape;5060;p54"/>
              <p:cNvGrpSpPr/>
              <p:nvPr/>
            </p:nvGrpSpPr>
            <p:grpSpPr>
              <a:xfrm>
                <a:off x="1360125" y="2314625"/>
                <a:ext cx="365100" cy="168600"/>
                <a:chOff x="1360125" y="1844875"/>
                <a:chExt cx="365100" cy="168600"/>
              </a:xfrm>
            </p:grpSpPr>
            <p:sp>
              <p:nvSpPr>
                <p:cNvPr id="5061" name="Google Shape;5061;p54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2" name="Google Shape;5062;p54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3" name="Google Shape;5063;p54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4" name="Google Shape;5064;p54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5" name="Google Shape;5065;p54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6" name="Google Shape;5066;p54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067" name="Google Shape;5067;p54"/>
            <p:cNvGrpSpPr/>
            <p:nvPr/>
          </p:nvGrpSpPr>
          <p:grpSpPr>
            <a:xfrm>
              <a:off x="1079013" y="3302400"/>
              <a:ext cx="1191932" cy="760800"/>
              <a:chOff x="1278300" y="1764700"/>
              <a:chExt cx="1191932" cy="760800"/>
            </a:xfrm>
          </p:grpSpPr>
          <p:sp>
            <p:nvSpPr>
              <p:cNvPr id="4827" name="Google Shape;4827;p54"/>
              <p:cNvSpPr/>
              <p:nvPr/>
            </p:nvSpPr>
            <p:spPr>
              <a:xfrm>
                <a:off x="1278300" y="1764700"/>
                <a:ext cx="1191900" cy="7608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68" name="Google Shape;5068;p54"/>
              <p:cNvGrpSpPr/>
              <p:nvPr/>
            </p:nvGrpSpPr>
            <p:grpSpPr>
              <a:xfrm>
                <a:off x="1360125" y="1803525"/>
                <a:ext cx="365100" cy="168600"/>
                <a:chOff x="1360125" y="1844875"/>
                <a:chExt cx="365100" cy="168600"/>
              </a:xfrm>
            </p:grpSpPr>
            <p:sp>
              <p:nvSpPr>
                <p:cNvPr id="5069" name="Google Shape;5069;p54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0" name="Google Shape;5070;p54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1" name="Google Shape;5071;p54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2" name="Google Shape;5072;p54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3" name="Google Shape;5073;p54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4" name="Google Shape;5074;p54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75" name="Google Shape;5075;p54"/>
              <p:cNvGrpSpPr/>
              <p:nvPr/>
            </p:nvGrpSpPr>
            <p:grpSpPr>
              <a:xfrm>
                <a:off x="1947775" y="1814100"/>
                <a:ext cx="378100" cy="147450"/>
                <a:chOff x="1947775" y="1814100"/>
                <a:chExt cx="378100" cy="147450"/>
              </a:xfrm>
            </p:grpSpPr>
            <p:grpSp>
              <p:nvGrpSpPr>
                <p:cNvPr id="5076" name="Google Shape;5076;p54"/>
                <p:cNvGrpSpPr/>
                <p:nvPr/>
              </p:nvGrpSpPr>
              <p:grpSpPr>
                <a:xfrm>
                  <a:off x="1947775" y="1814100"/>
                  <a:ext cx="30300" cy="147450"/>
                  <a:chOff x="1947775" y="1824725"/>
                  <a:chExt cx="30300" cy="147450"/>
                </a:xfrm>
              </p:grpSpPr>
              <p:sp>
                <p:nvSpPr>
                  <p:cNvPr id="5077" name="Google Shape;5077;p54"/>
                  <p:cNvSpPr/>
                  <p:nvPr/>
                </p:nvSpPr>
                <p:spPr>
                  <a:xfrm>
                    <a:off x="194777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8" name="Google Shape;5078;p54"/>
                  <p:cNvSpPr/>
                  <p:nvPr/>
                </p:nvSpPr>
                <p:spPr>
                  <a:xfrm>
                    <a:off x="194777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9" name="Google Shape;5079;p54"/>
                  <p:cNvSpPr/>
                  <p:nvPr/>
                </p:nvSpPr>
                <p:spPr>
                  <a:xfrm>
                    <a:off x="194777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5080" name="Google Shape;5080;p54"/>
                <p:cNvGrpSpPr/>
                <p:nvPr/>
              </p:nvGrpSpPr>
              <p:grpSpPr>
                <a:xfrm>
                  <a:off x="2061800" y="1814100"/>
                  <a:ext cx="30300" cy="147450"/>
                  <a:chOff x="2061800" y="1824725"/>
                  <a:chExt cx="30300" cy="147450"/>
                </a:xfrm>
              </p:grpSpPr>
              <p:sp>
                <p:nvSpPr>
                  <p:cNvPr id="5081" name="Google Shape;5081;p54"/>
                  <p:cNvSpPr/>
                  <p:nvPr/>
                </p:nvSpPr>
                <p:spPr>
                  <a:xfrm rot="10800000">
                    <a:off x="2061800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2" name="Google Shape;5082;p54"/>
                  <p:cNvSpPr/>
                  <p:nvPr/>
                </p:nvSpPr>
                <p:spPr>
                  <a:xfrm rot="10800000">
                    <a:off x="2061800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3" name="Google Shape;5083;p54"/>
                  <p:cNvSpPr/>
                  <p:nvPr/>
                </p:nvSpPr>
                <p:spPr>
                  <a:xfrm rot="10800000">
                    <a:off x="2061800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5084" name="Google Shape;5084;p54"/>
                <p:cNvGrpSpPr/>
                <p:nvPr/>
              </p:nvGrpSpPr>
              <p:grpSpPr>
                <a:xfrm>
                  <a:off x="2175825" y="1814100"/>
                  <a:ext cx="30300" cy="147450"/>
                  <a:chOff x="2175825" y="1824725"/>
                  <a:chExt cx="30300" cy="147450"/>
                </a:xfrm>
              </p:grpSpPr>
              <p:sp>
                <p:nvSpPr>
                  <p:cNvPr id="5085" name="Google Shape;5085;p54"/>
                  <p:cNvSpPr/>
                  <p:nvPr/>
                </p:nvSpPr>
                <p:spPr>
                  <a:xfrm>
                    <a:off x="217582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6" name="Google Shape;5086;p54"/>
                  <p:cNvSpPr/>
                  <p:nvPr/>
                </p:nvSpPr>
                <p:spPr>
                  <a:xfrm>
                    <a:off x="217582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7" name="Google Shape;5087;p54"/>
                  <p:cNvSpPr/>
                  <p:nvPr/>
                </p:nvSpPr>
                <p:spPr>
                  <a:xfrm>
                    <a:off x="217582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5088" name="Google Shape;5088;p54"/>
                <p:cNvGrpSpPr/>
                <p:nvPr/>
              </p:nvGrpSpPr>
              <p:grpSpPr>
                <a:xfrm>
                  <a:off x="2295575" y="1814100"/>
                  <a:ext cx="30300" cy="147450"/>
                  <a:chOff x="2295575" y="1824725"/>
                  <a:chExt cx="30300" cy="147450"/>
                </a:xfrm>
              </p:grpSpPr>
              <p:sp>
                <p:nvSpPr>
                  <p:cNvPr id="5089" name="Google Shape;5089;p54"/>
                  <p:cNvSpPr/>
                  <p:nvPr/>
                </p:nvSpPr>
                <p:spPr>
                  <a:xfrm rot="10800000">
                    <a:off x="2295575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0" name="Google Shape;5090;p54"/>
                  <p:cNvSpPr/>
                  <p:nvPr/>
                </p:nvSpPr>
                <p:spPr>
                  <a:xfrm rot="10800000">
                    <a:off x="2295575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1" name="Google Shape;5091;p54"/>
                  <p:cNvSpPr/>
                  <p:nvPr/>
                </p:nvSpPr>
                <p:spPr>
                  <a:xfrm rot="10800000">
                    <a:off x="2295575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</p:grpSp>
          <p:sp>
            <p:nvSpPr>
              <p:cNvPr id="5092" name="Google Shape;5092;p54"/>
              <p:cNvSpPr/>
              <p:nvPr/>
            </p:nvSpPr>
            <p:spPr>
              <a:xfrm>
                <a:off x="2004000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54"/>
              <p:cNvSpPr/>
              <p:nvPr/>
            </p:nvSpPr>
            <p:spPr>
              <a:xfrm>
                <a:off x="2004000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54"/>
              <p:cNvSpPr/>
              <p:nvPr/>
            </p:nvSpPr>
            <p:spPr>
              <a:xfrm>
                <a:off x="1278932" y="2001375"/>
                <a:ext cx="11913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54"/>
              <p:cNvSpPr/>
              <p:nvPr/>
            </p:nvSpPr>
            <p:spPr>
              <a:xfrm>
                <a:off x="1278932" y="2268863"/>
                <a:ext cx="11913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54"/>
              <p:cNvSpPr/>
              <p:nvPr/>
            </p:nvSpPr>
            <p:spPr>
              <a:xfrm>
                <a:off x="212373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54"/>
              <p:cNvSpPr/>
              <p:nvPr/>
            </p:nvSpPr>
            <p:spPr>
              <a:xfrm>
                <a:off x="212373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54"/>
              <p:cNvSpPr/>
              <p:nvPr/>
            </p:nvSpPr>
            <p:spPr>
              <a:xfrm>
                <a:off x="212373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54"/>
              <p:cNvSpPr/>
              <p:nvPr/>
            </p:nvSpPr>
            <p:spPr>
              <a:xfrm>
                <a:off x="224348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54"/>
              <p:cNvSpPr/>
              <p:nvPr/>
            </p:nvSpPr>
            <p:spPr>
              <a:xfrm>
                <a:off x="224348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54"/>
              <p:cNvSpPr/>
              <p:nvPr/>
            </p:nvSpPr>
            <p:spPr>
              <a:xfrm>
                <a:off x="224348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54"/>
              <p:cNvSpPr/>
              <p:nvPr/>
            </p:nvSpPr>
            <p:spPr>
              <a:xfrm>
                <a:off x="236323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54"/>
              <p:cNvSpPr/>
              <p:nvPr/>
            </p:nvSpPr>
            <p:spPr>
              <a:xfrm>
                <a:off x="236323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54"/>
              <p:cNvSpPr/>
              <p:nvPr/>
            </p:nvSpPr>
            <p:spPr>
              <a:xfrm>
                <a:off x="236323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05" name="Google Shape;5105;p54"/>
              <p:cNvGrpSpPr/>
              <p:nvPr/>
            </p:nvGrpSpPr>
            <p:grpSpPr>
              <a:xfrm>
                <a:off x="1947775" y="2014455"/>
                <a:ext cx="378100" cy="255300"/>
                <a:chOff x="1947775" y="2014455"/>
                <a:chExt cx="378100" cy="255300"/>
              </a:xfrm>
            </p:grpSpPr>
            <p:sp>
              <p:nvSpPr>
                <p:cNvPr id="5106" name="Google Shape;5106;p54"/>
                <p:cNvSpPr/>
                <p:nvPr/>
              </p:nvSpPr>
              <p:spPr>
                <a:xfrm>
                  <a:off x="2004000" y="2014455"/>
                  <a:ext cx="14700" cy="255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7" name="Google Shape;5107;p54"/>
                <p:cNvSpPr/>
                <p:nvPr/>
              </p:nvSpPr>
              <p:spPr>
                <a:xfrm>
                  <a:off x="194777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8" name="Google Shape;5108;p54"/>
                <p:cNvSpPr/>
                <p:nvPr/>
              </p:nvSpPr>
              <p:spPr>
                <a:xfrm>
                  <a:off x="194777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9" name="Google Shape;5109;p54"/>
                <p:cNvSpPr/>
                <p:nvPr/>
              </p:nvSpPr>
              <p:spPr>
                <a:xfrm>
                  <a:off x="194777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5110" name="Google Shape;5110;p54"/>
                <p:cNvSpPr/>
                <p:nvPr/>
              </p:nvSpPr>
              <p:spPr>
                <a:xfrm rot="10800000">
                  <a:off x="2061800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1" name="Google Shape;5111;p54"/>
                <p:cNvSpPr/>
                <p:nvPr/>
              </p:nvSpPr>
              <p:spPr>
                <a:xfrm rot="10800000">
                  <a:off x="2061800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2" name="Google Shape;5112;p54"/>
                <p:cNvSpPr/>
                <p:nvPr/>
              </p:nvSpPr>
              <p:spPr>
                <a:xfrm rot="10800000">
                  <a:off x="2061800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5113" name="Google Shape;5113;p54"/>
                <p:cNvSpPr/>
                <p:nvPr/>
              </p:nvSpPr>
              <p:spPr>
                <a:xfrm>
                  <a:off x="217582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4" name="Google Shape;5114;p54"/>
                <p:cNvSpPr/>
                <p:nvPr/>
              </p:nvSpPr>
              <p:spPr>
                <a:xfrm>
                  <a:off x="217582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5" name="Google Shape;5115;p54"/>
                <p:cNvSpPr/>
                <p:nvPr/>
              </p:nvSpPr>
              <p:spPr>
                <a:xfrm>
                  <a:off x="217582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5116" name="Google Shape;5116;p54"/>
                <p:cNvSpPr/>
                <p:nvPr/>
              </p:nvSpPr>
              <p:spPr>
                <a:xfrm rot="10800000">
                  <a:off x="2295575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7" name="Google Shape;5117;p54"/>
                <p:cNvSpPr/>
                <p:nvPr/>
              </p:nvSpPr>
              <p:spPr>
                <a:xfrm rot="10800000">
                  <a:off x="2295575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8" name="Google Shape;5118;p54"/>
                <p:cNvSpPr/>
                <p:nvPr/>
              </p:nvSpPr>
              <p:spPr>
                <a:xfrm rot="10800000">
                  <a:off x="2295575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5119" name="Google Shape;5119;p54"/>
              <p:cNvGrpSpPr/>
              <p:nvPr/>
            </p:nvGrpSpPr>
            <p:grpSpPr>
              <a:xfrm>
                <a:off x="1947775" y="2325200"/>
                <a:ext cx="378100" cy="147450"/>
                <a:chOff x="1947775" y="2325200"/>
                <a:chExt cx="378100" cy="147450"/>
              </a:xfrm>
            </p:grpSpPr>
            <p:sp>
              <p:nvSpPr>
                <p:cNvPr id="5120" name="Google Shape;5120;p54"/>
                <p:cNvSpPr/>
                <p:nvPr/>
              </p:nvSpPr>
              <p:spPr>
                <a:xfrm>
                  <a:off x="194777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1" name="Google Shape;5121;p54"/>
                <p:cNvSpPr/>
                <p:nvPr/>
              </p:nvSpPr>
              <p:spPr>
                <a:xfrm>
                  <a:off x="194777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2" name="Google Shape;5122;p54"/>
                <p:cNvSpPr/>
                <p:nvPr/>
              </p:nvSpPr>
              <p:spPr>
                <a:xfrm>
                  <a:off x="194777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5123" name="Google Shape;5123;p54"/>
                <p:cNvSpPr/>
                <p:nvPr/>
              </p:nvSpPr>
              <p:spPr>
                <a:xfrm rot="10800000">
                  <a:off x="2061800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4" name="Google Shape;5124;p54"/>
                <p:cNvSpPr/>
                <p:nvPr/>
              </p:nvSpPr>
              <p:spPr>
                <a:xfrm rot="10800000">
                  <a:off x="2061800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5" name="Google Shape;5125;p54"/>
                <p:cNvSpPr/>
                <p:nvPr/>
              </p:nvSpPr>
              <p:spPr>
                <a:xfrm rot="10800000">
                  <a:off x="2061800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5126" name="Google Shape;5126;p54"/>
                <p:cNvSpPr/>
                <p:nvPr/>
              </p:nvSpPr>
              <p:spPr>
                <a:xfrm>
                  <a:off x="217582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7" name="Google Shape;5127;p54"/>
                <p:cNvSpPr/>
                <p:nvPr/>
              </p:nvSpPr>
              <p:spPr>
                <a:xfrm>
                  <a:off x="217582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8" name="Google Shape;5128;p54"/>
                <p:cNvSpPr/>
                <p:nvPr/>
              </p:nvSpPr>
              <p:spPr>
                <a:xfrm>
                  <a:off x="217582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5129" name="Google Shape;5129;p54"/>
                <p:cNvSpPr/>
                <p:nvPr/>
              </p:nvSpPr>
              <p:spPr>
                <a:xfrm rot="10800000">
                  <a:off x="2295575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0" name="Google Shape;5130;p54"/>
                <p:cNvSpPr/>
                <p:nvPr/>
              </p:nvSpPr>
              <p:spPr>
                <a:xfrm rot="10800000">
                  <a:off x="2295575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1" name="Google Shape;5131;p54"/>
                <p:cNvSpPr/>
                <p:nvPr/>
              </p:nvSpPr>
              <p:spPr>
                <a:xfrm rot="10800000">
                  <a:off x="2295575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5132" name="Google Shape;5132;p54"/>
              <p:cNvGrpSpPr/>
              <p:nvPr/>
            </p:nvGrpSpPr>
            <p:grpSpPr>
              <a:xfrm>
                <a:off x="1360125" y="2057800"/>
                <a:ext cx="365100" cy="168600"/>
                <a:chOff x="1360125" y="1844875"/>
                <a:chExt cx="365100" cy="168600"/>
              </a:xfrm>
            </p:grpSpPr>
            <p:sp>
              <p:nvSpPr>
                <p:cNvPr id="5133" name="Google Shape;5133;p54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4" name="Google Shape;5134;p54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5" name="Google Shape;5135;p54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6" name="Google Shape;5136;p54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7" name="Google Shape;5137;p54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8" name="Google Shape;5138;p54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39" name="Google Shape;5139;p54"/>
              <p:cNvGrpSpPr/>
              <p:nvPr/>
            </p:nvGrpSpPr>
            <p:grpSpPr>
              <a:xfrm>
                <a:off x="1360125" y="2314625"/>
                <a:ext cx="365100" cy="168600"/>
                <a:chOff x="1360125" y="1844875"/>
                <a:chExt cx="365100" cy="168600"/>
              </a:xfrm>
            </p:grpSpPr>
            <p:sp>
              <p:nvSpPr>
                <p:cNvPr id="5140" name="Google Shape;5140;p54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1" name="Google Shape;5141;p54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2" name="Google Shape;5142;p54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3" name="Google Shape;5143;p54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4" name="Google Shape;5144;p54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5" name="Google Shape;5145;p54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46" name="Google Shape;5146;p54"/>
            <p:cNvGrpSpPr/>
            <p:nvPr/>
          </p:nvGrpSpPr>
          <p:grpSpPr>
            <a:xfrm>
              <a:off x="2571638" y="3302400"/>
              <a:ext cx="1191932" cy="760800"/>
              <a:chOff x="1278300" y="1764700"/>
              <a:chExt cx="1191932" cy="760800"/>
            </a:xfrm>
          </p:grpSpPr>
          <p:sp>
            <p:nvSpPr>
              <p:cNvPr id="4829" name="Google Shape;4829;p54"/>
              <p:cNvSpPr/>
              <p:nvPr/>
            </p:nvSpPr>
            <p:spPr>
              <a:xfrm>
                <a:off x="1278300" y="1764700"/>
                <a:ext cx="1191900" cy="7608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7" name="Google Shape;5147;p54"/>
              <p:cNvGrpSpPr/>
              <p:nvPr/>
            </p:nvGrpSpPr>
            <p:grpSpPr>
              <a:xfrm>
                <a:off x="1360125" y="1803525"/>
                <a:ext cx="365100" cy="168600"/>
                <a:chOff x="1360125" y="1844875"/>
                <a:chExt cx="365100" cy="168600"/>
              </a:xfrm>
            </p:grpSpPr>
            <p:sp>
              <p:nvSpPr>
                <p:cNvPr id="5148" name="Google Shape;5148;p54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9" name="Google Shape;5149;p54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0" name="Google Shape;5150;p54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1" name="Google Shape;5151;p54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2" name="Google Shape;5152;p54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3" name="Google Shape;5153;p54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54" name="Google Shape;5154;p54"/>
              <p:cNvGrpSpPr/>
              <p:nvPr/>
            </p:nvGrpSpPr>
            <p:grpSpPr>
              <a:xfrm>
                <a:off x="1947775" y="1814100"/>
                <a:ext cx="378100" cy="147450"/>
                <a:chOff x="1947775" y="1814100"/>
                <a:chExt cx="378100" cy="147450"/>
              </a:xfrm>
            </p:grpSpPr>
            <p:grpSp>
              <p:nvGrpSpPr>
                <p:cNvPr id="5155" name="Google Shape;5155;p54"/>
                <p:cNvGrpSpPr/>
                <p:nvPr/>
              </p:nvGrpSpPr>
              <p:grpSpPr>
                <a:xfrm>
                  <a:off x="1947775" y="1814100"/>
                  <a:ext cx="30300" cy="147450"/>
                  <a:chOff x="1947775" y="1824725"/>
                  <a:chExt cx="30300" cy="147450"/>
                </a:xfrm>
              </p:grpSpPr>
              <p:sp>
                <p:nvSpPr>
                  <p:cNvPr id="5156" name="Google Shape;5156;p54"/>
                  <p:cNvSpPr/>
                  <p:nvPr/>
                </p:nvSpPr>
                <p:spPr>
                  <a:xfrm>
                    <a:off x="194777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7" name="Google Shape;5157;p54"/>
                  <p:cNvSpPr/>
                  <p:nvPr/>
                </p:nvSpPr>
                <p:spPr>
                  <a:xfrm>
                    <a:off x="194777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8" name="Google Shape;5158;p54"/>
                  <p:cNvSpPr/>
                  <p:nvPr/>
                </p:nvSpPr>
                <p:spPr>
                  <a:xfrm>
                    <a:off x="194777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5159" name="Google Shape;5159;p54"/>
                <p:cNvGrpSpPr/>
                <p:nvPr/>
              </p:nvGrpSpPr>
              <p:grpSpPr>
                <a:xfrm>
                  <a:off x="2061800" y="1814100"/>
                  <a:ext cx="30300" cy="147450"/>
                  <a:chOff x="2061800" y="1824725"/>
                  <a:chExt cx="30300" cy="147450"/>
                </a:xfrm>
              </p:grpSpPr>
              <p:sp>
                <p:nvSpPr>
                  <p:cNvPr id="5160" name="Google Shape;5160;p54"/>
                  <p:cNvSpPr/>
                  <p:nvPr/>
                </p:nvSpPr>
                <p:spPr>
                  <a:xfrm rot="10800000">
                    <a:off x="2061800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1" name="Google Shape;5161;p54"/>
                  <p:cNvSpPr/>
                  <p:nvPr/>
                </p:nvSpPr>
                <p:spPr>
                  <a:xfrm rot="10800000">
                    <a:off x="2061800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2" name="Google Shape;5162;p54"/>
                  <p:cNvSpPr/>
                  <p:nvPr/>
                </p:nvSpPr>
                <p:spPr>
                  <a:xfrm rot="10800000">
                    <a:off x="2061800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5163" name="Google Shape;5163;p54"/>
                <p:cNvGrpSpPr/>
                <p:nvPr/>
              </p:nvGrpSpPr>
              <p:grpSpPr>
                <a:xfrm>
                  <a:off x="2175825" y="1814100"/>
                  <a:ext cx="30300" cy="147450"/>
                  <a:chOff x="2175825" y="1824725"/>
                  <a:chExt cx="30300" cy="147450"/>
                </a:xfrm>
              </p:grpSpPr>
              <p:sp>
                <p:nvSpPr>
                  <p:cNvPr id="5164" name="Google Shape;5164;p54"/>
                  <p:cNvSpPr/>
                  <p:nvPr/>
                </p:nvSpPr>
                <p:spPr>
                  <a:xfrm>
                    <a:off x="2175825" y="194277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5" name="Google Shape;5165;p54"/>
                  <p:cNvSpPr/>
                  <p:nvPr/>
                </p:nvSpPr>
                <p:spPr>
                  <a:xfrm>
                    <a:off x="2175825" y="182472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6" name="Google Shape;5166;p54"/>
                  <p:cNvSpPr/>
                  <p:nvPr/>
                </p:nvSpPr>
                <p:spPr>
                  <a:xfrm>
                    <a:off x="2175825" y="18837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  <p:grpSp>
              <p:nvGrpSpPr>
                <p:cNvPr id="5167" name="Google Shape;5167;p54"/>
                <p:cNvGrpSpPr/>
                <p:nvPr/>
              </p:nvGrpSpPr>
              <p:grpSpPr>
                <a:xfrm>
                  <a:off x="2295575" y="1814100"/>
                  <a:ext cx="30300" cy="147450"/>
                  <a:chOff x="2295575" y="1824725"/>
                  <a:chExt cx="30300" cy="147450"/>
                </a:xfrm>
              </p:grpSpPr>
              <p:sp>
                <p:nvSpPr>
                  <p:cNvPr id="5168" name="Google Shape;5168;p54"/>
                  <p:cNvSpPr/>
                  <p:nvPr/>
                </p:nvSpPr>
                <p:spPr>
                  <a:xfrm rot="10800000">
                    <a:off x="2295575" y="1824725"/>
                    <a:ext cx="30300" cy="29400"/>
                  </a:xfrm>
                  <a:prstGeom prst="rect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9" name="Google Shape;5169;p54"/>
                  <p:cNvSpPr/>
                  <p:nvPr/>
                </p:nvSpPr>
                <p:spPr>
                  <a:xfrm rot="10800000">
                    <a:off x="2295575" y="1941875"/>
                    <a:ext cx="30300" cy="30300"/>
                  </a:xfrm>
                  <a:prstGeom prst="flowChartDelay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0" name="Google Shape;5170;p54"/>
                  <p:cNvSpPr/>
                  <p:nvPr/>
                </p:nvSpPr>
                <p:spPr>
                  <a:xfrm rot="10800000">
                    <a:off x="2295575" y="1882850"/>
                    <a:ext cx="30300" cy="30300"/>
                  </a:xfrm>
                  <a:prstGeom prst="flowChartDelay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/>
                      <a:t> </a:t>
                    </a:r>
                    <a:endParaRPr/>
                  </a:p>
                </p:txBody>
              </p:sp>
            </p:grpSp>
          </p:grpSp>
          <p:sp>
            <p:nvSpPr>
              <p:cNvPr id="5171" name="Google Shape;5171;p54"/>
              <p:cNvSpPr/>
              <p:nvPr/>
            </p:nvSpPr>
            <p:spPr>
              <a:xfrm>
                <a:off x="2004000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54"/>
              <p:cNvSpPr/>
              <p:nvPr/>
            </p:nvSpPr>
            <p:spPr>
              <a:xfrm>
                <a:off x="2004000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54"/>
              <p:cNvSpPr/>
              <p:nvPr/>
            </p:nvSpPr>
            <p:spPr>
              <a:xfrm>
                <a:off x="1278932" y="2001375"/>
                <a:ext cx="11913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54"/>
              <p:cNvSpPr/>
              <p:nvPr/>
            </p:nvSpPr>
            <p:spPr>
              <a:xfrm>
                <a:off x="1278932" y="2268863"/>
                <a:ext cx="1191300" cy="17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54"/>
              <p:cNvSpPr/>
              <p:nvPr/>
            </p:nvSpPr>
            <p:spPr>
              <a:xfrm>
                <a:off x="212373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54"/>
              <p:cNvSpPr/>
              <p:nvPr/>
            </p:nvSpPr>
            <p:spPr>
              <a:xfrm>
                <a:off x="212373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54"/>
              <p:cNvSpPr/>
              <p:nvPr/>
            </p:nvSpPr>
            <p:spPr>
              <a:xfrm>
                <a:off x="212373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54"/>
              <p:cNvSpPr/>
              <p:nvPr/>
            </p:nvSpPr>
            <p:spPr>
              <a:xfrm>
                <a:off x="224348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54"/>
              <p:cNvSpPr/>
              <p:nvPr/>
            </p:nvSpPr>
            <p:spPr>
              <a:xfrm>
                <a:off x="224348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54"/>
              <p:cNvSpPr/>
              <p:nvPr/>
            </p:nvSpPr>
            <p:spPr>
              <a:xfrm>
                <a:off x="224348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54"/>
              <p:cNvSpPr/>
              <p:nvPr/>
            </p:nvSpPr>
            <p:spPr>
              <a:xfrm>
                <a:off x="2363238" y="1765680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54"/>
              <p:cNvSpPr/>
              <p:nvPr/>
            </p:nvSpPr>
            <p:spPr>
              <a:xfrm>
                <a:off x="2363238" y="2014455"/>
                <a:ext cx="14700" cy="255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54"/>
              <p:cNvSpPr/>
              <p:nvPr/>
            </p:nvSpPr>
            <p:spPr>
              <a:xfrm>
                <a:off x="2363238" y="2280575"/>
                <a:ext cx="14700" cy="23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84" name="Google Shape;5184;p54"/>
              <p:cNvGrpSpPr/>
              <p:nvPr/>
            </p:nvGrpSpPr>
            <p:grpSpPr>
              <a:xfrm>
                <a:off x="1947775" y="2014455"/>
                <a:ext cx="378100" cy="255300"/>
                <a:chOff x="1947775" y="2014455"/>
                <a:chExt cx="378100" cy="255300"/>
              </a:xfrm>
            </p:grpSpPr>
            <p:sp>
              <p:nvSpPr>
                <p:cNvPr id="5185" name="Google Shape;5185;p54"/>
                <p:cNvSpPr/>
                <p:nvPr/>
              </p:nvSpPr>
              <p:spPr>
                <a:xfrm>
                  <a:off x="2004000" y="2014455"/>
                  <a:ext cx="14700" cy="255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6" name="Google Shape;5186;p54"/>
                <p:cNvSpPr/>
                <p:nvPr/>
              </p:nvSpPr>
              <p:spPr>
                <a:xfrm>
                  <a:off x="194777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7" name="Google Shape;5187;p54"/>
                <p:cNvSpPr/>
                <p:nvPr/>
              </p:nvSpPr>
              <p:spPr>
                <a:xfrm>
                  <a:off x="194777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8" name="Google Shape;5188;p54"/>
                <p:cNvSpPr/>
                <p:nvPr/>
              </p:nvSpPr>
              <p:spPr>
                <a:xfrm>
                  <a:off x="194777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5189" name="Google Shape;5189;p54"/>
                <p:cNvSpPr/>
                <p:nvPr/>
              </p:nvSpPr>
              <p:spPr>
                <a:xfrm rot="10800000">
                  <a:off x="2061800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0" name="Google Shape;5190;p54"/>
                <p:cNvSpPr/>
                <p:nvPr/>
              </p:nvSpPr>
              <p:spPr>
                <a:xfrm rot="10800000">
                  <a:off x="2061800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1" name="Google Shape;5191;p54"/>
                <p:cNvSpPr/>
                <p:nvPr/>
              </p:nvSpPr>
              <p:spPr>
                <a:xfrm rot="10800000">
                  <a:off x="2061800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5192" name="Google Shape;5192;p54"/>
                <p:cNvSpPr/>
                <p:nvPr/>
              </p:nvSpPr>
              <p:spPr>
                <a:xfrm>
                  <a:off x="2175825" y="21881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3" name="Google Shape;5193;p54"/>
                <p:cNvSpPr/>
                <p:nvPr/>
              </p:nvSpPr>
              <p:spPr>
                <a:xfrm>
                  <a:off x="2175825" y="20701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4" name="Google Shape;5194;p54"/>
                <p:cNvSpPr/>
                <p:nvPr/>
              </p:nvSpPr>
              <p:spPr>
                <a:xfrm>
                  <a:off x="2175825" y="21291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5195" name="Google Shape;5195;p54"/>
                <p:cNvSpPr/>
                <p:nvPr/>
              </p:nvSpPr>
              <p:spPr>
                <a:xfrm rot="10800000">
                  <a:off x="2295575" y="20701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6" name="Google Shape;5196;p54"/>
                <p:cNvSpPr/>
                <p:nvPr/>
              </p:nvSpPr>
              <p:spPr>
                <a:xfrm rot="10800000">
                  <a:off x="2295575" y="21872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7" name="Google Shape;5197;p54"/>
                <p:cNvSpPr/>
                <p:nvPr/>
              </p:nvSpPr>
              <p:spPr>
                <a:xfrm rot="10800000">
                  <a:off x="2295575" y="2128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5198" name="Google Shape;5198;p54"/>
              <p:cNvGrpSpPr/>
              <p:nvPr/>
            </p:nvGrpSpPr>
            <p:grpSpPr>
              <a:xfrm>
                <a:off x="1947775" y="2325200"/>
                <a:ext cx="378100" cy="147450"/>
                <a:chOff x="1947775" y="2325200"/>
                <a:chExt cx="378100" cy="147450"/>
              </a:xfrm>
            </p:grpSpPr>
            <p:sp>
              <p:nvSpPr>
                <p:cNvPr id="5199" name="Google Shape;5199;p54"/>
                <p:cNvSpPr/>
                <p:nvPr/>
              </p:nvSpPr>
              <p:spPr>
                <a:xfrm>
                  <a:off x="194777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0" name="Google Shape;5200;p54"/>
                <p:cNvSpPr/>
                <p:nvPr/>
              </p:nvSpPr>
              <p:spPr>
                <a:xfrm>
                  <a:off x="194777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1" name="Google Shape;5201;p54"/>
                <p:cNvSpPr/>
                <p:nvPr/>
              </p:nvSpPr>
              <p:spPr>
                <a:xfrm>
                  <a:off x="194777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5202" name="Google Shape;5202;p54"/>
                <p:cNvSpPr/>
                <p:nvPr/>
              </p:nvSpPr>
              <p:spPr>
                <a:xfrm rot="10800000">
                  <a:off x="2061800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3" name="Google Shape;5203;p54"/>
                <p:cNvSpPr/>
                <p:nvPr/>
              </p:nvSpPr>
              <p:spPr>
                <a:xfrm rot="10800000">
                  <a:off x="2061800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4" name="Google Shape;5204;p54"/>
                <p:cNvSpPr/>
                <p:nvPr/>
              </p:nvSpPr>
              <p:spPr>
                <a:xfrm rot="10800000">
                  <a:off x="2061800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5205" name="Google Shape;5205;p54"/>
                <p:cNvSpPr/>
                <p:nvPr/>
              </p:nvSpPr>
              <p:spPr>
                <a:xfrm>
                  <a:off x="2175825" y="244325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6" name="Google Shape;5206;p54"/>
                <p:cNvSpPr/>
                <p:nvPr/>
              </p:nvSpPr>
              <p:spPr>
                <a:xfrm>
                  <a:off x="2175825" y="232520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7" name="Google Shape;5207;p54"/>
                <p:cNvSpPr/>
                <p:nvPr/>
              </p:nvSpPr>
              <p:spPr>
                <a:xfrm>
                  <a:off x="2175825" y="23842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  <p:sp>
              <p:nvSpPr>
                <p:cNvPr id="5208" name="Google Shape;5208;p54"/>
                <p:cNvSpPr/>
                <p:nvPr/>
              </p:nvSpPr>
              <p:spPr>
                <a:xfrm rot="10800000">
                  <a:off x="2295575" y="2325200"/>
                  <a:ext cx="30300" cy="2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9" name="Google Shape;5209;p54"/>
                <p:cNvSpPr/>
                <p:nvPr/>
              </p:nvSpPr>
              <p:spPr>
                <a:xfrm rot="10800000">
                  <a:off x="2295575" y="2442350"/>
                  <a:ext cx="30300" cy="30300"/>
                </a:xfrm>
                <a:prstGeom prst="flowChartDelay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0" name="Google Shape;5210;p54"/>
                <p:cNvSpPr/>
                <p:nvPr/>
              </p:nvSpPr>
              <p:spPr>
                <a:xfrm rot="10800000">
                  <a:off x="2295575" y="2383325"/>
                  <a:ext cx="30300" cy="30300"/>
                </a:xfrm>
                <a:prstGeom prst="flowChartDelay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</a:t>
                  </a:r>
                  <a:endParaRPr/>
                </a:p>
              </p:txBody>
            </p:sp>
          </p:grpSp>
          <p:grpSp>
            <p:nvGrpSpPr>
              <p:cNvPr id="5211" name="Google Shape;5211;p54"/>
              <p:cNvGrpSpPr/>
              <p:nvPr/>
            </p:nvGrpSpPr>
            <p:grpSpPr>
              <a:xfrm>
                <a:off x="1360125" y="2057800"/>
                <a:ext cx="365100" cy="168600"/>
                <a:chOff x="1360125" y="1844875"/>
                <a:chExt cx="365100" cy="168600"/>
              </a:xfrm>
            </p:grpSpPr>
            <p:sp>
              <p:nvSpPr>
                <p:cNvPr id="5212" name="Google Shape;5212;p54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3" name="Google Shape;5213;p54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4" name="Google Shape;5214;p54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5" name="Google Shape;5215;p54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6" name="Google Shape;5216;p54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7" name="Google Shape;5217;p54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18" name="Google Shape;5218;p54"/>
              <p:cNvGrpSpPr/>
              <p:nvPr/>
            </p:nvGrpSpPr>
            <p:grpSpPr>
              <a:xfrm>
                <a:off x="1360125" y="2314625"/>
                <a:ext cx="365100" cy="168600"/>
                <a:chOff x="1360125" y="1844875"/>
                <a:chExt cx="365100" cy="168600"/>
              </a:xfrm>
            </p:grpSpPr>
            <p:sp>
              <p:nvSpPr>
                <p:cNvPr id="5219" name="Google Shape;5219;p54"/>
                <p:cNvSpPr/>
                <p:nvPr/>
              </p:nvSpPr>
              <p:spPr>
                <a:xfrm>
                  <a:off x="1360125" y="1844875"/>
                  <a:ext cx="365100" cy="168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0" name="Google Shape;5220;p54"/>
                <p:cNvSpPr/>
                <p:nvPr/>
              </p:nvSpPr>
              <p:spPr>
                <a:xfrm>
                  <a:off x="1383150" y="18617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1" name="Google Shape;5221;p54"/>
                <p:cNvSpPr/>
                <p:nvPr/>
              </p:nvSpPr>
              <p:spPr>
                <a:xfrm>
                  <a:off x="1383150" y="18911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2" name="Google Shape;5222;p54"/>
                <p:cNvSpPr/>
                <p:nvPr/>
              </p:nvSpPr>
              <p:spPr>
                <a:xfrm>
                  <a:off x="1383150" y="19205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3" name="Google Shape;5223;p54"/>
                <p:cNvSpPr/>
                <p:nvPr/>
              </p:nvSpPr>
              <p:spPr>
                <a:xfrm>
                  <a:off x="1383150" y="19499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4" name="Google Shape;5224;p54"/>
                <p:cNvSpPr/>
                <p:nvPr/>
              </p:nvSpPr>
              <p:spPr>
                <a:xfrm>
                  <a:off x="1383150" y="1979300"/>
                  <a:ext cx="320700" cy="14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31"/>
          <p:cNvSpPr txBox="1">
            <a:spLocks noGrp="1"/>
          </p:cNvSpPr>
          <p:nvPr>
            <p:ph type="title"/>
          </p:nvPr>
        </p:nvSpPr>
        <p:spPr>
          <a:xfrm>
            <a:off x="1093110" y="1943850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Và bây giờ chúng ta bắt đầu xem chi tiết về phần sản phẩm cuối khóa của em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32"/>
          <p:cNvSpPr txBox="1">
            <a:spLocks noGrp="1"/>
          </p:cNvSpPr>
          <p:nvPr>
            <p:ph type="title"/>
          </p:nvPr>
        </p:nvSpPr>
        <p:spPr>
          <a:xfrm>
            <a:off x="1588839" y="16004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Giới thiệu bản thân</a:t>
            </a:r>
            <a:endParaRPr dirty="0"/>
          </a:p>
        </p:txBody>
      </p:sp>
      <p:sp>
        <p:nvSpPr>
          <p:cNvPr id="2386" name="Google Shape;2386;p32"/>
          <p:cNvSpPr txBox="1">
            <a:spLocks noGrp="1"/>
          </p:cNvSpPr>
          <p:nvPr>
            <p:ph type="title" idx="2"/>
          </p:nvPr>
        </p:nvSpPr>
        <p:spPr>
          <a:xfrm>
            <a:off x="722100" y="1843146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388" name="Google Shape;2388;p32"/>
          <p:cNvSpPr txBox="1">
            <a:spLocks noGrp="1"/>
          </p:cNvSpPr>
          <p:nvPr>
            <p:ph type="title" idx="3"/>
          </p:nvPr>
        </p:nvSpPr>
        <p:spPr>
          <a:xfrm>
            <a:off x="4204975" y="16004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Nguồn gốc sản phẩm</a:t>
            </a:r>
            <a:endParaRPr dirty="0"/>
          </a:p>
        </p:txBody>
      </p:sp>
      <p:sp>
        <p:nvSpPr>
          <p:cNvPr id="2389" name="Google Shape;2389;p32"/>
          <p:cNvSpPr txBox="1">
            <a:spLocks noGrp="1"/>
          </p:cNvSpPr>
          <p:nvPr>
            <p:ph type="title" idx="4"/>
          </p:nvPr>
        </p:nvSpPr>
        <p:spPr>
          <a:xfrm>
            <a:off x="3338223" y="1843146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391" name="Google Shape;2391;p32"/>
          <p:cNvSpPr txBox="1">
            <a:spLocks noGrp="1"/>
          </p:cNvSpPr>
          <p:nvPr>
            <p:ph type="title" idx="6"/>
          </p:nvPr>
        </p:nvSpPr>
        <p:spPr>
          <a:xfrm>
            <a:off x="1588852" y="31831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Quy trình làm dự án</a:t>
            </a:r>
            <a:endParaRPr dirty="0"/>
          </a:p>
        </p:txBody>
      </p:sp>
      <p:sp>
        <p:nvSpPr>
          <p:cNvPr id="2392" name="Google Shape;2392;p32"/>
          <p:cNvSpPr txBox="1">
            <a:spLocks noGrp="1"/>
          </p:cNvSpPr>
          <p:nvPr>
            <p:ph type="title" idx="7"/>
          </p:nvPr>
        </p:nvSpPr>
        <p:spPr>
          <a:xfrm>
            <a:off x="722100" y="3432084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r>
              <a:rPr lang="vi-VN" dirty="0"/>
              <a:t> </a:t>
            </a:r>
            <a:endParaRPr dirty="0"/>
          </a:p>
        </p:txBody>
      </p:sp>
      <p:sp>
        <p:nvSpPr>
          <p:cNvPr id="2394" name="Google Shape;2394;p32"/>
          <p:cNvSpPr txBox="1">
            <a:spLocks noGrp="1"/>
          </p:cNvSpPr>
          <p:nvPr>
            <p:ph type="title" idx="9"/>
          </p:nvPr>
        </p:nvSpPr>
        <p:spPr>
          <a:xfrm>
            <a:off x="4204975" y="318310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Thành quả</a:t>
            </a:r>
            <a:endParaRPr dirty="0"/>
          </a:p>
        </p:txBody>
      </p:sp>
      <p:sp>
        <p:nvSpPr>
          <p:cNvPr id="2395" name="Google Shape;2395;p32"/>
          <p:cNvSpPr txBox="1">
            <a:spLocks noGrp="1"/>
          </p:cNvSpPr>
          <p:nvPr>
            <p:ph type="title" idx="13"/>
          </p:nvPr>
        </p:nvSpPr>
        <p:spPr>
          <a:xfrm>
            <a:off x="3338223" y="3432084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397" name="Google Shape;2397;p32"/>
          <p:cNvSpPr txBox="1">
            <a:spLocks noGrp="1"/>
          </p:cNvSpPr>
          <p:nvPr>
            <p:ph type="title" idx="21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Các phần</a:t>
            </a:r>
            <a:endParaRPr dirty="0"/>
          </a:p>
        </p:txBody>
      </p:sp>
      <p:sp>
        <p:nvSpPr>
          <p:cNvPr id="2398" name="Google Shape;2398;p32"/>
          <p:cNvSpPr txBox="1">
            <a:spLocks noGrp="1"/>
          </p:cNvSpPr>
          <p:nvPr>
            <p:ph type="title" idx="15"/>
          </p:nvPr>
        </p:nvSpPr>
        <p:spPr>
          <a:xfrm>
            <a:off x="6822475" y="1600415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Mục đích</a:t>
            </a:r>
            <a:endParaRPr dirty="0"/>
          </a:p>
        </p:txBody>
      </p:sp>
      <p:sp>
        <p:nvSpPr>
          <p:cNvPr id="2399" name="Google Shape;2399;p32"/>
          <p:cNvSpPr txBox="1">
            <a:spLocks noGrp="1"/>
          </p:cNvSpPr>
          <p:nvPr>
            <p:ph type="title" idx="16"/>
          </p:nvPr>
        </p:nvSpPr>
        <p:spPr>
          <a:xfrm>
            <a:off x="5937735" y="1843146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401" name="Google Shape;2401;p32"/>
          <p:cNvSpPr txBox="1">
            <a:spLocks noGrp="1"/>
          </p:cNvSpPr>
          <p:nvPr>
            <p:ph type="title" idx="18"/>
          </p:nvPr>
        </p:nvSpPr>
        <p:spPr>
          <a:xfrm>
            <a:off x="6822475" y="3177518"/>
            <a:ext cx="160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Cảm ơn</a:t>
            </a:r>
            <a:endParaRPr dirty="0"/>
          </a:p>
        </p:txBody>
      </p:sp>
      <p:sp>
        <p:nvSpPr>
          <p:cNvPr id="2402" name="Google Shape;2402;p32"/>
          <p:cNvSpPr txBox="1">
            <a:spLocks noGrp="1"/>
          </p:cNvSpPr>
          <p:nvPr>
            <p:ph type="title" idx="19"/>
          </p:nvPr>
        </p:nvSpPr>
        <p:spPr>
          <a:xfrm>
            <a:off x="5952975" y="3432084"/>
            <a:ext cx="8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2404" name="Google Shape;2404;p32"/>
          <p:cNvGrpSpPr/>
          <p:nvPr/>
        </p:nvGrpSpPr>
        <p:grpSpPr>
          <a:xfrm>
            <a:off x="715051" y="1600434"/>
            <a:ext cx="835766" cy="870855"/>
            <a:chOff x="715051" y="1600434"/>
            <a:chExt cx="835766" cy="870855"/>
          </a:xfrm>
        </p:grpSpPr>
        <p:grpSp>
          <p:nvGrpSpPr>
            <p:cNvPr id="2405" name="Google Shape;2405;p32"/>
            <p:cNvGrpSpPr/>
            <p:nvPr/>
          </p:nvGrpSpPr>
          <p:grpSpPr>
            <a:xfrm>
              <a:off x="715051" y="1600434"/>
              <a:ext cx="266700" cy="345050"/>
              <a:chOff x="1172410" y="839125"/>
              <a:chExt cx="266700" cy="345050"/>
            </a:xfrm>
          </p:grpSpPr>
          <p:cxnSp>
            <p:nvCxnSpPr>
              <p:cNvPr id="2406" name="Google Shape;2406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7" name="Google Shape;2407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08" name="Google Shape;2408;p32"/>
            <p:cNvGrpSpPr/>
            <p:nvPr/>
          </p:nvGrpSpPr>
          <p:grpSpPr>
            <a:xfrm rot="10800000">
              <a:off x="1284116" y="2126239"/>
              <a:ext cx="266700" cy="345050"/>
              <a:chOff x="1172410" y="839125"/>
              <a:chExt cx="266700" cy="345050"/>
            </a:xfrm>
          </p:grpSpPr>
          <p:cxnSp>
            <p:nvCxnSpPr>
              <p:cNvPr id="2409" name="Google Shape;2409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0" name="Google Shape;2410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411" name="Google Shape;2411;p32"/>
          <p:cNvGrpSpPr/>
          <p:nvPr/>
        </p:nvGrpSpPr>
        <p:grpSpPr>
          <a:xfrm>
            <a:off x="3334701" y="1600434"/>
            <a:ext cx="835766" cy="870855"/>
            <a:chOff x="3334701" y="1600434"/>
            <a:chExt cx="835766" cy="870855"/>
          </a:xfrm>
        </p:grpSpPr>
        <p:grpSp>
          <p:nvGrpSpPr>
            <p:cNvPr id="2412" name="Google Shape;2412;p32"/>
            <p:cNvGrpSpPr/>
            <p:nvPr/>
          </p:nvGrpSpPr>
          <p:grpSpPr>
            <a:xfrm>
              <a:off x="3334701" y="1600434"/>
              <a:ext cx="266700" cy="345050"/>
              <a:chOff x="1172410" y="839125"/>
              <a:chExt cx="266700" cy="345050"/>
            </a:xfrm>
          </p:grpSpPr>
          <p:cxnSp>
            <p:nvCxnSpPr>
              <p:cNvPr id="2413" name="Google Shape;2413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4" name="Google Shape;2414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15" name="Google Shape;2415;p32"/>
            <p:cNvGrpSpPr/>
            <p:nvPr/>
          </p:nvGrpSpPr>
          <p:grpSpPr>
            <a:xfrm rot="10800000">
              <a:off x="3903766" y="2126239"/>
              <a:ext cx="266700" cy="345050"/>
              <a:chOff x="1172410" y="839125"/>
              <a:chExt cx="266700" cy="345050"/>
            </a:xfrm>
          </p:grpSpPr>
          <p:cxnSp>
            <p:nvCxnSpPr>
              <p:cNvPr id="2416" name="Google Shape;2416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7" name="Google Shape;2417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418" name="Google Shape;2418;p32"/>
          <p:cNvGrpSpPr/>
          <p:nvPr/>
        </p:nvGrpSpPr>
        <p:grpSpPr>
          <a:xfrm>
            <a:off x="5926913" y="1600434"/>
            <a:ext cx="835766" cy="870855"/>
            <a:chOff x="5926913" y="1600434"/>
            <a:chExt cx="835766" cy="870855"/>
          </a:xfrm>
        </p:grpSpPr>
        <p:grpSp>
          <p:nvGrpSpPr>
            <p:cNvPr id="2419" name="Google Shape;2419;p32"/>
            <p:cNvGrpSpPr/>
            <p:nvPr/>
          </p:nvGrpSpPr>
          <p:grpSpPr>
            <a:xfrm>
              <a:off x="5926913" y="1600434"/>
              <a:ext cx="266700" cy="345050"/>
              <a:chOff x="1172410" y="839125"/>
              <a:chExt cx="266700" cy="345050"/>
            </a:xfrm>
          </p:grpSpPr>
          <p:cxnSp>
            <p:nvCxnSpPr>
              <p:cNvPr id="2420" name="Google Shape;2420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1" name="Google Shape;2421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22" name="Google Shape;2422;p32"/>
            <p:cNvGrpSpPr/>
            <p:nvPr/>
          </p:nvGrpSpPr>
          <p:grpSpPr>
            <a:xfrm rot="10800000">
              <a:off x="6495979" y="2126239"/>
              <a:ext cx="266700" cy="345050"/>
              <a:chOff x="1172410" y="839125"/>
              <a:chExt cx="266700" cy="345050"/>
            </a:xfrm>
          </p:grpSpPr>
          <p:cxnSp>
            <p:nvCxnSpPr>
              <p:cNvPr id="2423" name="Google Shape;2423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4" name="Google Shape;2424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425" name="Google Shape;2425;p32"/>
          <p:cNvGrpSpPr/>
          <p:nvPr/>
        </p:nvGrpSpPr>
        <p:grpSpPr>
          <a:xfrm>
            <a:off x="715051" y="3193447"/>
            <a:ext cx="835766" cy="870855"/>
            <a:chOff x="715051" y="3193447"/>
            <a:chExt cx="835766" cy="870855"/>
          </a:xfrm>
        </p:grpSpPr>
        <p:grpSp>
          <p:nvGrpSpPr>
            <p:cNvPr id="2426" name="Google Shape;2426;p32"/>
            <p:cNvGrpSpPr/>
            <p:nvPr/>
          </p:nvGrpSpPr>
          <p:grpSpPr>
            <a:xfrm>
              <a:off x="715051" y="3193447"/>
              <a:ext cx="266700" cy="345050"/>
              <a:chOff x="1172410" y="839125"/>
              <a:chExt cx="266700" cy="345050"/>
            </a:xfrm>
          </p:grpSpPr>
          <p:cxnSp>
            <p:nvCxnSpPr>
              <p:cNvPr id="2427" name="Google Shape;2427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8" name="Google Shape;2428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29" name="Google Shape;2429;p32"/>
            <p:cNvGrpSpPr/>
            <p:nvPr/>
          </p:nvGrpSpPr>
          <p:grpSpPr>
            <a:xfrm rot="10800000">
              <a:off x="1284116" y="3719252"/>
              <a:ext cx="266700" cy="345050"/>
              <a:chOff x="1172410" y="839125"/>
              <a:chExt cx="266700" cy="345050"/>
            </a:xfrm>
          </p:grpSpPr>
          <p:cxnSp>
            <p:nvCxnSpPr>
              <p:cNvPr id="2430" name="Google Shape;2430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1" name="Google Shape;2431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432" name="Google Shape;2432;p32"/>
          <p:cNvGrpSpPr/>
          <p:nvPr/>
        </p:nvGrpSpPr>
        <p:grpSpPr>
          <a:xfrm>
            <a:off x="3334701" y="3193447"/>
            <a:ext cx="835766" cy="870855"/>
            <a:chOff x="3334701" y="3193447"/>
            <a:chExt cx="835766" cy="870855"/>
          </a:xfrm>
        </p:grpSpPr>
        <p:grpSp>
          <p:nvGrpSpPr>
            <p:cNvPr id="2433" name="Google Shape;2433;p32"/>
            <p:cNvGrpSpPr/>
            <p:nvPr/>
          </p:nvGrpSpPr>
          <p:grpSpPr>
            <a:xfrm>
              <a:off x="3334701" y="3193447"/>
              <a:ext cx="266700" cy="345050"/>
              <a:chOff x="1172410" y="839125"/>
              <a:chExt cx="266700" cy="345050"/>
            </a:xfrm>
          </p:grpSpPr>
          <p:cxnSp>
            <p:nvCxnSpPr>
              <p:cNvPr id="2434" name="Google Shape;2434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5" name="Google Shape;2435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36" name="Google Shape;2436;p32"/>
            <p:cNvGrpSpPr/>
            <p:nvPr/>
          </p:nvGrpSpPr>
          <p:grpSpPr>
            <a:xfrm rot="10800000">
              <a:off x="3903766" y="3719252"/>
              <a:ext cx="266700" cy="345050"/>
              <a:chOff x="1172410" y="839125"/>
              <a:chExt cx="266700" cy="345050"/>
            </a:xfrm>
          </p:grpSpPr>
          <p:cxnSp>
            <p:nvCxnSpPr>
              <p:cNvPr id="2437" name="Google Shape;2437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8" name="Google Shape;2438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439" name="Google Shape;2439;p32"/>
          <p:cNvGrpSpPr/>
          <p:nvPr/>
        </p:nvGrpSpPr>
        <p:grpSpPr>
          <a:xfrm>
            <a:off x="5926913" y="3193447"/>
            <a:ext cx="835766" cy="870855"/>
            <a:chOff x="5926913" y="3193447"/>
            <a:chExt cx="835766" cy="870855"/>
          </a:xfrm>
        </p:grpSpPr>
        <p:grpSp>
          <p:nvGrpSpPr>
            <p:cNvPr id="2440" name="Google Shape;2440;p32"/>
            <p:cNvGrpSpPr/>
            <p:nvPr/>
          </p:nvGrpSpPr>
          <p:grpSpPr>
            <a:xfrm>
              <a:off x="5926913" y="3193447"/>
              <a:ext cx="266700" cy="345050"/>
              <a:chOff x="1172410" y="839125"/>
              <a:chExt cx="266700" cy="345050"/>
            </a:xfrm>
          </p:grpSpPr>
          <p:cxnSp>
            <p:nvCxnSpPr>
              <p:cNvPr id="2441" name="Google Shape;2441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2" name="Google Shape;2442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43" name="Google Shape;2443;p32"/>
            <p:cNvGrpSpPr/>
            <p:nvPr/>
          </p:nvGrpSpPr>
          <p:grpSpPr>
            <a:xfrm rot="10800000">
              <a:off x="6495979" y="3719252"/>
              <a:ext cx="266700" cy="345050"/>
              <a:chOff x="1172410" y="839125"/>
              <a:chExt cx="266700" cy="345050"/>
            </a:xfrm>
          </p:grpSpPr>
          <p:cxnSp>
            <p:nvCxnSpPr>
              <p:cNvPr id="2444" name="Google Shape;2444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5" name="Google Shape;2445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6933429-87C4-5BDD-256D-5466015276AF}"/>
              </a:ext>
            </a:extLst>
          </p:cNvPr>
          <p:cNvSpPr>
            <a:spLocks noGrp="1"/>
          </p:cNvSpPr>
          <p:nvPr>
            <p:ph type="subTitle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47B7294-F502-DBFB-0AC2-F51B213E8EE6}"/>
              </a:ext>
            </a:extLst>
          </p:cNvPr>
          <p:cNvSpPr>
            <a:spLocks noGrp="1"/>
          </p:cNvSpPr>
          <p:nvPr>
            <p:ph type="subTitle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5D509E4-9CE5-5D32-BAFC-45BD43C285D8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A52D421-3BB7-0894-F2EC-D2E4EBE2D5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B518AEDD-B231-D13A-2EE9-2B229E700CFB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CD2BC022-1693-2B2E-873A-08787555F10E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33"/>
          <p:cNvSpPr/>
          <p:nvPr/>
        </p:nvSpPr>
        <p:spPr>
          <a:xfrm rot="10800000">
            <a:off x="4407" y="3424876"/>
            <a:ext cx="8811000" cy="7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p33"/>
          <p:cNvSpPr txBox="1">
            <a:spLocks noGrp="1"/>
          </p:cNvSpPr>
          <p:nvPr>
            <p:ph type="title" idx="2"/>
          </p:nvPr>
        </p:nvSpPr>
        <p:spPr>
          <a:xfrm>
            <a:off x="1650390" y="1159097"/>
            <a:ext cx="1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52" name="Google Shape;2452;p33"/>
          <p:cNvSpPr txBox="1">
            <a:spLocks noGrp="1"/>
          </p:cNvSpPr>
          <p:nvPr>
            <p:ph type="title"/>
          </p:nvPr>
        </p:nvSpPr>
        <p:spPr>
          <a:xfrm>
            <a:off x="1497475" y="2449225"/>
            <a:ext cx="3355500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Giới thiệu về bản thân</a:t>
            </a:r>
            <a:endParaRPr dirty="0"/>
          </a:p>
        </p:txBody>
      </p:sp>
      <p:sp>
        <p:nvSpPr>
          <p:cNvPr id="2453" name="Google Shape;2453;p33"/>
          <p:cNvSpPr txBox="1">
            <a:spLocks noGrp="1"/>
          </p:cNvSpPr>
          <p:nvPr>
            <p:ph type="subTitle" idx="1"/>
          </p:nvPr>
        </p:nvSpPr>
        <p:spPr>
          <a:xfrm>
            <a:off x="1494150" y="3465525"/>
            <a:ext cx="2602200" cy="6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54" name="Google Shape;2454;p33"/>
          <p:cNvGrpSpPr/>
          <p:nvPr/>
        </p:nvGrpSpPr>
        <p:grpSpPr>
          <a:xfrm>
            <a:off x="1591576" y="1006197"/>
            <a:ext cx="266700" cy="345050"/>
            <a:chOff x="1172410" y="839125"/>
            <a:chExt cx="266700" cy="345050"/>
          </a:xfrm>
        </p:grpSpPr>
        <p:cxnSp>
          <p:nvCxnSpPr>
            <p:cNvPr id="2455" name="Google Shape;2455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57" name="Google Shape;2457;p33"/>
          <p:cNvGrpSpPr/>
          <p:nvPr/>
        </p:nvGrpSpPr>
        <p:grpSpPr>
          <a:xfrm rot="10800000">
            <a:off x="2634416" y="1808752"/>
            <a:ext cx="266700" cy="345050"/>
            <a:chOff x="1172410" y="839125"/>
            <a:chExt cx="266700" cy="345050"/>
          </a:xfrm>
        </p:grpSpPr>
        <p:cxnSp>
          <p:nvCxnSpPr>
            <p:cNvPr id="2458" name="Google Shape;2458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60" name="Google Shape;2460;p33"/>
          <p:cNvGrpSpPr/>
          <p:nvPr/>
        </p:nvGrpSpPr>
        <p:grpSpPr>
          <a:xfrm flipH="1">
            <a:off x="8023601" y="463300"/>
            <a:ext cx="266700" cy="345050"/>
            <a:chOff x="1172410" y="839125"/>
            <a:chExt cx="266700" cy="345050"/>
          </a:xfrm>
        </p:grpSpPr>
        <p:cxnSp>
          <p:nvCxnSpPr>
            <p:cNvPr id="2461" name="Google Shape;2461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4" name="Google Shape;2464;p33"/>
          <p:cNvSpPr/>
          <p:nvPr/>
        </p:nvSpPr>
        <p:spPr>
          <a:xfrm>
            <a:off x="7607338" y="1455003"/>
            <a:ext cx="1099200" cy="10992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5" name="Google Shape;2465;p33"/>
          <p:cNvGrpSpPr/>
          <p:nvPr/>
        </p:nvGrpSpPr>
        <p:grpSpPr>
          <a:xfrm rot="10800000" flipH="1">
            <a:off x="5313833" y="4002275"/>
            <a:ext cx="266700" cy="345050"/>
            <a:chOff x="1172410" y="839125"/>
            <a:chExt cx="266700" cy="345050"/>
          </a:xfrm>
        </p:grpSpPr>
        <p:cxnSp>
          <p:nvCxnSpPr>
            <p:cNvPr id="2466" name="Google Shape;2466;p33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33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34"/>
          <p:cNvSpPr/>
          <p:nvPr/>
        </p:nvSpPr>
        <p:spPr>
          <a:xfrm rot="10800000">
            <a:off x="3609892" y="2019631"/>
            <a:ext cx="5557935" cy="216612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34"/>
          <p:cNvSpPr/>
          <p:nvPr/>
        </p:nvSpPr>
        <p:spPr>
          <a:xfrm>
            <a:off x="7923195" y="-40950"/>
            <a:ext cx="849300" cy="849300"/>
          </a:xfrm>
          <a:prstGeom prst="mathMultiply">
            <a:avLst>
              <a:gd name="adj1" fmla="val 1711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4" name="Google Shape;2474;p34"/>
          <p:cNvSpPr txBox="1">
            <a:spLocks noGrp="1"/>
          </p:cNvSpPr>
          <p:nvPr>
            <p:ph type="title"/>
          </p:nvPr>
        </p:nvSpPr>
        <p:spPr>
          <a:xfrm>
            <a:off x="4257996" y="1056982"/>
            <a:ext cx="4794564" cy="7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Giới thiệu bản thân</a:t>
            </a:r>
            <a:endParaRPr dirty="0"/>
          </a:p>
        </p:txBody>
      </p:sp>
      <p:sp>
        <p:nvSpPr>
          <p:cNvPr id="2475" name="Google Shape;2475;p34"/>
          <p:cNvSpPr txBox="1">
            <a:spLocks noGrp="1"/>
          </p:cNvSpPr>
          <p:nvPr>
            <p:ph type="subTitle" idx="1"/>
          </p:nvPr>
        </p:nvSpPr>
        <p:spPr>
          <a:xfrm>
            <a:off x="4179950" y="2662557"/>
            <a:ext cx="4964050" cy="15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</a:rPr>
              <a:t>Em tên là Phạm minh Trí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endParaRPr lang="vi-VN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</a:rPr>
              <a:t>Em là học sinh lớp 11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endParaRPr lang="vi-VN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</a:rPr>
              <a:t>Em học tại trường Thăng Long Xa La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endParaRPr lang="vi-VN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</a:rPr>
              <a:t>Em đến từ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endParaRPr lang="vi-VN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</a:rPr>
              <a:t>Sở thích là chơi thể thao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endParaRPr lang="vi-VN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Clr>
                <a:schemeClr val="dk1"/>
              </a:buClr>
              <a:buNone/>
            </a:pPr>
            <a:endParaRPr lang="vi-VN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76" name="Google Shape;2476;p34"/>
          <p:cNvGrpSpPr/>
          <p:nvPr/>
        </p:nvGrpSpPr>
        <p:grpSpPr>
          <a:xfrm flipH="1">
            <a:off x="3529151" y="463300"/>
            <a:ext cx="266700" cy="345050"/>
            <a:chOff x="1172410" y="839125"/>
            <a:chExt cx="266700" cy="345050"/>
          </a:xfrm>
        </p:grpSpPr>
        <p:cxnSp>
          <p:nvCxnSpPr>
            <p:cNvPr id="2477" name="Google Shape;2477;p34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34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9" name="Google Shape;2479;p34"/>
          <p:cNvGrpSpPr/>
          <p:nvPr/>
        </p:nvGrpSpPr>
        <p:grpSpPr>
          <a:xfrm rot="10800000" flipH="1">
            <a:off x="819383" y="4002275"/>
            <a:ext cx="266700" cy="345050"/>
            <a:chOff x="1172410" y="839125"/>
            <a:chExt cx="266700" cy="345050"/>
          </a:xfrm>
        </p:grpSpPr>
        <p:cxnSp>
          <p:nvCxnSpPr>
            <p:cNvPr id="2480" name="Google Shape;2480;p34"/>
            <p:cNvCxnSpPr/>
            <p:nvPr/>
          </p:nvCxnSpPr>
          <p:spPr>
            <a:xfrm rot="10800000">
              <a:off x="1192025" y="839175"/>
              <a:ext cx="0" cy="3450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1" name="Google Shape;2481;p34"/>
            <p:cNvCxnSpPr/>
            <p:nvPr/>
          </p:nvCxnSpPr>
          <p:spPr>
            <a:xfrm>
              <a:off x="1172410" y="839125"/>
              <a:ext cx="2667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2" name="Google Shape;2482;p34"/>
          <p:cNvSpPr/>
          <p:nvPr/>
        </p:nvSpPr>
        <p:spPr>
          <a:xfrm>
            <a:off x="947025" y="259400"/>
            <a:ext cx="1570800" cy="1531200"/>
          </a:xfrm>
          <a:prstGeom prst="star8">
            <a:avLst>
              <a:gd name="adj" fmla="val 2526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4E8AE-C304-473F-B2B8-3E80626AEC1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7500" y1="56382" x2="29375" y2="62998"/>
                        <a14:foregroundMark x1="30469" y1="62998" x2="25078" y2="63817"/>
                        <a14:backgroundMark x1="24531" y1="25644" x2="67891" y2="23829"/>
                        <a14:backgroundMark x1="67891" y1="23829" x2="75781" y2="23829"/>
                        <a14:backgroundMark x1="78672" y1="28689" x2="79531" y2="64227"/>
                        <a14:backgroundMark x1="76797" y1="66628" x2="33359" y2="65574"/>
                        <a14:backgroundMark x1="27001" y1="61812" x2="22969" y2="59426"/>
                        <a14:backgroundMark x1="33359" y1="65574" x2="31166" y2="64277"/>
                        <a14:backgroundMark x1="24531" y1="31089" x2="23984" y2="419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506" y="-228599"/>
            <a:ext cx="4128717" cy="5509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5324D7-EDBF-699E-2C27-C5C90B2C6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7774" y="2233678"/>
            <a:ext cx="7516226" cy="2500330"/>
          </a:xfrm>
        </p:spPr>
        <p:txBody>
          <a:bodyPr/>
          <a:lstStyle/>
          <a:p>
            <a:pPr marL="139700" indent="0">
              <a:buNone/>
            </a:pPr>
            <a:r>
              <a:rPr lang="vi-VN" sz="4400" b="1" dirty="0"/>
              <a:t>Giới thiệu về sản phẩm</a:t>
            </a:r>
            <a:endParaRPr lang="en-US" sz="4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12286D-1F5C-D6F5-1D60-0EA93EFB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220" y="0"/>
            <a:ext cx="3996780" cy="1208598"/>
          </a:xfrm>
        </p:spPr>
        <p:txBody>
          <a:bodyPr/>
          <a:lstStyle/>
          <a:p>
            <a:r>
              <a:rPr lang="vi-VN" sz="6600" dirty="0">
                <a:solidFill>
                  <a:schemeClr val="tx2"/>
                </a:solidFill>
              </a:rPr>
              <a:t>02</a:t>
            </a:r>
            <a:endParaRPr lang="en-US" sz="6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405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37" name="Google Shape;4737;p51"/>
          <p:cNvCxnSpPr>
            <a:stCxn id="4738" idx="3"/>
            <a:endCxn id="4739" idx="1"/>
          </p:cNvCxnSpPr>
          <p:nvPr/>
        </p:nvCxnSpPr>
        <p:spPr>
          <a:xfrm>
            <a:off x="4206325" y="1950651"/>
            <a:ext cx="731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0" name="Google Shape;4740;p51"/>
          <p:cNvCxnSpPr>
            <a:stCxn id="4741" idx="0"/>
            <a:endCxn id="4742" idx="0"/>
          </p:cNvCxnSpPr>
          <p:nvPr/>
        </p:nvCxnSpPr>
        <p:spPr>
          <a:xfrm>
            <a:off x="5402350" y="2447126"/>
            <a:ext cx="0" cy="773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3" name="Google Shape;4743;p51"/>
          <p:cNvCxnSpPr>
            <a:stCxn id="4744" idx="0"/>
            <a:endCxn id="4745" idx="0"/>
          </p:cNvCxnSpPr>
          <p:nvPr/>
        </p:nvCxnSpPr>
        <p:spPr>
          <a:xfrm>
            <a:off x="3741625" y="2447126"/>
            <a:ext cx="0" cy="773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6" name="Google Shape;4746;p51"/>
          <p:cNvCxnSpPr>
            <a:stCxn id="4745" idx="3"/>
            <a:endCxn id="4742" idx="1"/>
          </p:cNvCxnSpPr>
          <p:nvPr/>
        </p:nvCxnSpPr>
        <p:spPr>
          <a:xfrm>
            <a:off x="4206363" y="3517251"/>
            <a:ext cx="731400" cy="600"/>
          </a:xfrm>
          <a:prstGeom prst="bentConnector3">
            <a:avLst>
              <a:gd name="adj1" fmla="val 49995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4747" name="Google Shape;4747;p51"/>
          <p:cNvSpPr txBox="1">
            <a:spLocks noGrp="1"/>
          </p:cNvSpPr>
          <p:nvPr>
            <p:ph type="title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Nguồn gốc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748" name="Google Shape;4748;p51"/>
          <p:cNvSpPr txBox="1">
            <a:spLocks noGrp="1"/>
          </p:cNvSpPr>
          <p:nvPr>
            <p:ph type="title" idx="4294967295"/>
          </p:nvPr>
        </p:nvSpPr>
        <p:spPr>
          <a:xfrm>
            <a:off x="998221" y="1750373"/>
            <a:ext cx="2278704" cy="4107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chemeClr val="dk2"/>
                </a:solidFill>
              </a:rPr>
              <a:t>Đến từ một số trang bán hàng jordan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4750" name="Google Shape;4750;p51"/>
          <p:cNvSpPr txBox="1">
            <a:spLocks noGrp="1"/>
          </p:cNvSpPr>
          <p:nvPr>
            <p:ph type="title" idx="4294967295"/>
          </p:nvPr>
        </p:nvSpPr>
        <p:spPr>
          <a:xfrm>
            <a:off x="6095700" y="1662651"/>
            <a:ext cx="18438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chemeClr val="dk2"/>
                </a:solidFill>
              </a:rPr>
              <a:t>Tiki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4752" name="Google Shape;4752;p51"/>
          <p:cNvSpPr txBox="1">
            <a:spLocks noGrp="1"/>
          </p:cNvSpPr>
          <p:nvPr>
            <p:ph type="title" idx="4294967295"/>
          </p:nvPr>
        </p:nvSpPr>
        <p:spPr>
          <a:xfrm>
            <a:off x="1204575" y="3231560"/>
            <a:ext cx="18438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chemeClr val="dk2"/>
                </a:solidFill>
              </a:rPr>
              <a:t>Shoppe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4754" name="Google Shape;4754;p51"/>
          <p:cNvSpPr txBox="1">
            <a:spLocks noGrp="1"/>
          </p:cNvSpPr>
          <p:nvPr>
            <p:ph type="title" idx="4294967295"/>
          </p:nvPr>
        </p:nvSpPr>
        <p:spPr>
          <a:xfrm>
            <a:off x="6095700" y="3373251"/>
            <a:ext cx="18438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chemeClr val="dk2"/>
                </a:solidFill>
              </a:rPr>
              <a:t>Một số trang bán giày khác</a:t>
            </a:r>
            <a:endParaRPr sz="1800" dirty="0">
              <a:solidFill>
                <a:schemeClr val="dk2"/>
              </a:solidFill>
            </a:endParaRPr>
          </a:p>
        </p:txBody>
      </p:sp>
      <p:grpSp>
        <p:nvGrpSpPr>
          <p:cNvPr id="4756" name="Google Shape;4756;p51"/>
          <p:cNvGrpSpPr/>
          <p:nvPr/>
        </p:nvGrpSpPr>
        <p:grpSpPr>
          <a:xfrm>
            <a:off x="3276925" y="1654101"/>
            <a:ext cx="929400" cy="793025"/>
            <a:chOff x="1031200" y="2461500"/>
            <a:chExt cx="929400" cy="793025"/>
          </a:xfrm>
        </p:grpSpPr>
        <p:sp>
          <p:nvSpPr>
            <p:cNvPr id="4744" name="Google Shape;4744;p51"/>
            <p:cNvSpPr/>
            <p:nvPr/>
          </p:nvSpPr>
          <p:spPr>
            <a:xfrm rot="10800000" flipH="1">
              <a:off x="1274350" y="3188525"/>
              <a:ext cx="443100" cy="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51"/>
            <p:cNvSpPr/>
            <p:nvPr/>
          </p:nvSpPr>
          <p:spPr>
            <a:xfrm rot="10800000" flipH="1">
              <a:off x="1419400" y="3058325"/>
              <a:ext cx="153000" cy="130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51"/>
            <p:cNvSpPr/>
            <p:nvPr/>
          </p:nvSpPr>
          <p:spPr>
            <a:xfrm>
              <a:off x="1031200" y="2461500"/>
              <a:ext cx="929400" cy="5931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Rajdhani"/>
                  <a:ea typeface="Rajdhani"/>
                  <a:cs typeface="Rajdhani"/>
                  <a:sym typeface="Rajdhani"/>
                </a:rPr>
                <a:t>1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8" name="Google Shape;4758;p51"/>
          <p:cNvGrpSpPr/>
          <p:nvPr/>
        </p:nvGrpSpPr>
        <p:grpSpPr>
          <a:xfrm>
            <a:off x="4937650" y="1654101"/>
            <a:ext cx="929400" cy="793025"/>
            <a:chOff x="1031200" y="2461500"/>
            <a:chExt cx="929400" cy="793025"/>
          </a:xfrm>
        </p:grpSpPr>
        <p:sp>
          <p:nvSpPr>
            <p:cNvPr id="4741" name="Google Shape;4741;p51"/>
            <p:cNvSpPr/>
            <p:nvPr/>
          </p:nvSpPr>
          <p:spPr>
            <a:xfrm rot="10800000" flipH="1">
              <a:off x="1274350" y="3188525"/>
              <a:ext cx="443100" cy="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51"/>
            <p:cNvSpPr/>
            <p:nvPr/>
          </p:nvSpPr>
          <p:spPr>
            <a:xfrm rot="10800000" flipH="1">
              <a:off x="1419400" y="3058325"/>
              <a:ext cx="153000" cy="130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51"/>
            <p:cNvSpPr/>
            <p:nvPr/>
          </p:nvSpPr>
          <p:spPr>
            <a:xfrm>
              <a:off x="1031200" y="2461500"/>
              <a:ext cx="929400" cy="5931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Rajdhani"/>
                  <a:ea typeface="Rajdhani"/>
                  <a:cs typeface="Rajdhani"/>
                  <a:sym typeface="Rajdhani"/>
                </a:rPr>
                <a:t>4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0" name="Google Shape;4760;p51"/>
          <p:cNvGrpSpPr/>
          <p:nvPr/>
        </p:nvGrpSpPr>
        <p:grpSpPr>
          <a:xfrm>
            <a:off x="3276963" y="3220701"/>
            <a:ext cx="929400" cy="793025"/>
            <a:chOff x="1031200" y="2461500"/>
            <a:chExt cx="929400" cy="793025"/>
          </a:xfrm>
        </p:grpSpPr>
        <p:sp>
          <p:nvSpPr>
            <p:cNvPr id="4761" name="Google Shape;4761;p51"/>
            <p:cNvSpPr/>
            <p:nvPr/>
          </p:nvSpPr>
          <p:spPr>
            <a:xfrm rot="10800000" flipH="1">
              <a:off x="1274350" y="3188525"/>
              <a:ext cx="443100" cy="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51"/>
            <p:cNvSpPr/>
            <p:nvPr/>
          </p:nvSpPr>
          <p:spPr>
            <a:xfrm rot="10800000" flipH="1">
              <a:off x="1419400" y="3058325"/>
              <a:ext cx="153000" cy="130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51"/>
            <p:cNvSpPr/>
            <p:nvPr/>
          </p:nvSpPr>
          <p:spPr>
            <a:xfrm>
              <a:off x="1031200" y="2461500"/>
              <a:ext cx="929400" cy="5931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Rajdhani"/>
                  <a:ea typeface="Rajdhani"/>
                  <a:cs typeface="Rajdhani"/>
                  <a:sym typeface="Rajdhani"/>
                </a:rPr>
                <a:t>2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3" name="Google Shape;4763;p51"/>
          <p:cNvGrpSpPr/>
          <p:nvPr/>
        </p:nvGrpSpPr>
        <p:grpSpPr>
          <a:xfrm>
            <a:off x="4937688" y="3220701"/>
            <a:ext cx="929400" cy="793025"/>
            <a:chOff x="1031200" y="2461500"/>
            <a:chExt cx="929400" cy="793025"/>
          </a:xfrm>
        </p:grpSpPr>
        <p:sp>
          <p:nvSpPr>
            <p:cNvPr id="4764" name="Google Shape;4764;p51"/>
            <p:cNvSpPr/>
            <p:nvPr/>
          </p:nvSpPr>
          <p:spPr>
            <a:xfrm rot="10800000" flipH="1">
              <a:off x="1274350" y="3188525"/>
              <a:ext cx="443100" cy="6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51"/>
            <p:cNvSpPr/>
            <p:nvPr/>
          </p:nvSpPr>
          <p:spPr>
            <a:xfrm rot="10800000" flipH="1">
              <a:off x="1419400" y="3058325"/>
              <a:ext cx="153000" cy="130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51"/>
            <p:cNvSpPr/>
            <p:nvPr/>
          </p:nvSpPr>
          <p:spPr>
            <a:xfrm>
              <a:off x="1031200" y="2461500"/>
              <a:ext cx="929400" cy="5931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Rajdhani"/>
                  <a:ea typeface="Rajdhani"/>
                  <a:cs typeface="Rajdhani"/>
                  <a:sym typeface="Rajdhani"/>
                </a:rPr>
                <a:t>3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0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203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8" grpId="0"/>
      <p:bldP spid="4750" grpId="0"/>
      <p:bldP spid="4752" grpId="0"/>
      <p:bldP spid="47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1" name="Google Shape;3731;p39"/>
          <p:cNvSpPr txBox="1">
            <a:spLocks noGrp="1"/>
          </p:cNvSpPr>
          <p:nvPr>
            <p:ph type="title" idx="8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2"/>
                </a:solidFill>
              </a:rPr>
              <a:t>Giới thiệu về sản phẩm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732" name="Google Shape;3732;p39"/>
          <p:cNvSpPr txBox="1">
            <a:spLocks noGrp="1"/>
          </p:cNvSpPr>
          <p:nvPr>
            <p:ph type="title"/>
          </p:nvPr>
        </p:nvSpPr>
        <p:spPr>
          <a:xfrm>
            <a:off x="2319100" y="1543050"/>
            <a:ext cx="1902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Tên sản phẩm</a:t>
            </a:r>
            <a:endParaRPr dirty="0"/>
          </a:p>
        </p:txBody>
      </p:sp>
      <p:sp>
        <p:nvSpPr>
          <p:cNvPr id="3733" name="Google Shape;3733;p39"/>
          <p:cNvSpPr txBox="1">
            <a:spLocks noGrp="1"/>
          </p:cNvSpPr>
          <p:nvPr>
            <p:ph type="subTitle" idx="1"/>
          </p:nvPr>
        </p:nvSpPr>
        <p:spPr>
          <a:xfrm>
            <a:off x="2319100" y="1829477"/>
            <a:ext cx="190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Jordan</a:t>
            </a:r>
            <a:endParaRPr dirty="0"/>
          </a:p>
        </p:txBody>
      </p:sp>
      <p:sp>
        <p:nvSpPr>
          <p:cNvPr id="3734" name="Google Shape;3734;p39"/>
          <p:cNvSpPr txBox="1">
            <a:spLocks noGrp="1"/>
          </p:cNvSpPr>
          <p:nvPr>
            <p:ph type="title" idx="2"/>
          </p:nvPr>
        </p:nvSpPr>
        <p:spPr>
          <a:xfrm>
            <a:off x="5986649" y="1543050"/>
            <a:ext cx="1902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Vì sao lại để tên như thế </a:t>
            </a:r>
            <a:endParaRPr dirty="0"/>
          </a:p>
        </p:txBody>
      </p:sp>
      <p:sp>
        <p:nvSpPr>
          <p:cNvPr id="3735" name="Google Shape;3735;p39"/>
          <p:cNvSpPr txBox="1">
            <a:spLocks noGrp="1"/>
          </p:cNvSpPr>
          <p:nvPr>
            <p:ph type="subTitle" idx="3"/>
          </p:nvPr>
        </p:nvSpPr>
        <p:spPr>
          <a:xfrm>
            <a:off x="6013596" y="2071537"/>
            <a:ext cx="190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Thể hiện em là người thích những người về jordan</a:t>
            </a:r>
            <a:endParaRPr dirty="0"/>
          </a:p>
        </p:txBody>
      </p:sp>
      <p:sp>
        <p:nvSpPr>
          <p:cNvPr id="3736" name="Google Shape;3736;p39"/>
          <p:cNvSpPr txBox="1">
            <a:spLocks noGrp="1"/>
          </p:cNvSpPr>
          <p:nvPr>
            <p:ph type="title" idx="4"/>
          </p:nvPr>
        </p:nvSpPr>
        <p:spPr>
          <a:xfrm>
            <a:off x="2319100" y="3179724"/>
            <a:ext cx="1902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Đối tượng</a:t>
            </a:r>
            <a:endParaRPr dirty="0"/>
          </a:p>
        </p:txBody>
      </p:sp>
      <p:sp>
        <p:nvSpPr>
          <p:cNvPr id="3737" name="Google Shape;3737;p39"/>
          <p:cNvSpPr txBox="1">
            <a:spLocks noGrp="1"/>
          </p:cNvSpPr>
          <p:nvPr>
            <p:ph type="subTitle" idx="5"/>
          </p:nvPr>
        </p:nvSpPr>
        <p:spPr>
          <a:xfrm>
            <a:off x="2319100" y="3548757"/>
            <a:ext cx="190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Hướng đến những người yêu thích đồ jordan như em</a:t>
            </a:r>
            <a:endParaRPr dirty="0"/>
          </a:p>
        </p:txBody>
      </p:sp>
      <p:sp>
        <p:nvSpPr>
          <p:cNvPr id="3738" name="Google Shape;3738;p39"/>
          <p:cNvSpPr txBox="1">
            <a:spLocks noGrp="1"/>
          </p:cNvSpPr>
          <p:nvPr>
            <p:ph type="title" idx="6"/>
          </p:nvPr>
        </p:nvSpPr>
        <p:spPr>
          <a:xfrm>
            <a:off x="5986649" y="3179724"/>
            <a:ext cx="19026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Ý tưởng</a:t>
            </a:r>
            <a:endParaRPr dirty="0"/>
          </a:p>
        </p:txBody>
      </p:sp>
      <p:sp>
        <p:nvSpPr>
          <p:cNvPr id="3739" name="Google Shape;3739;p39"/>
          <p:cNvSpPr txBox="1">
            <a:spLocks noGrp="1"/>
          </p:cNvSpPr>
          <p:nvPr>
            <p:ph type="subTitle" idx="7"/>
          </p:nvPr>
        </p:nvSpPr>
        <p:spPr>
          <a:xfrm>
            <a:off x="5986649" y="3603612"/>
            <a:ext cx="190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Thể hiện lịch sử của jordan và những đồ về thương hiệu đó </a:t>
            </a:r>
            <a:endParaRPr dirty="0"/>
          </a:p>
        </p:txBody>
      </p:sp>
      <p:grpSp>
        <p:nvGrpSpPr>
          <p:cNvPr id="3740" name="Google Shape;3740;p39"/>
          <p:cNvGrpSpPr/>
          <p:nvPr/>
        </p:nvGrpSpPr>
        <p:grpSpPr>
          <a:xfrm>
            <a:off x="1254751" y="1493234"/>
            <a:ext cx="835766" cy="870855"/>
            <a:chOff x="715051" y="1600434"/>
            <a:chExt cx="835766" cy="870855"/>
          </a:xfrm>
        </p:grpSpPr>
        <p:grpSp>
          <p:nvGrpSpPr>
            <p:cNvPr id="3741" name="Google Shape;3741;p39"/>
            <p:cNvGrpSpPr/>
            <p:nvPr/>
          </p:nvGrpSpPr>
          <p:grpSpPr>
            <a:xfrm>
              <a:off x="715051" y="1600434"/>
              <a:ext cx="266700" cy="345050"/>
              <a:chOff x="1172410" y="839125"/>
              <a:chExt cx="266700" cy="345050"/>
            </a:xfrm>
          </p:grpSpPr>
          <p:cxnSp>
            <p:nvCxnSpPr>
              <p:cNvPr id="3742" name="Google Shape;3742;p39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3" name="Google Shape;3743;p39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44" name="Google Shape;3744;p39"/>
            <p:cNvGrpSpPr/>
            <p:nvPr/>
          </p:nvGrpSpPr>
          <p:grpSpPr>
            <a:xfrm rot="10800000">
              <a:off x="1284116" y="2126239"/>
              <a:ext cx="266700" cy="345050"/>
              <a:chOff x="1172410" y="839125"/>
              <a:chExt cx="266700" cy="345050"/>
            </a:xfrm>
          </p:grpSpPr>
          <p:cxnSp>
            <p:nvCxnSpPr>
              <p:cNvPr id="3745" name="Google Shape;3745;p39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46" name="Google Shape;3746;p39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747" name="Google Shape;3747;p39"/>
          <p:cNvGrpSpPr/>
          <p:nvPr/>
        </p:nvGrpSpPr>
        <p:grpSpPr>
          <a:xfrm>
            <a:off x="4922276" y="1493234"/>
            <a:ext cx="835766" cy="870855"/>
            <a:chOff x="715051" y="1600434"/>
            <a:chExt cx="835766" cy="870855"/>
          </a:xfrm>
        </p:grpSpPr>
        <p:grpSp>
          <p:nvGrpSpPr>
            <p:cNvPr id="3748" name="Google Shape;3748;p39"/>
            <p:cNvGrpSpPr/>
            <p:nvPr/>
          </p:nvGrpSpPr>
          <p:grpSpPr>
            <a:xfrm>
              <a:off x="715051" y="1600434"/>
              <a:ext cx="266700" cy="345050"/>
              <a:chOff x="1172410" y="839125"/>
              <a:chExt cx="266700" cy="345050"/>
            </a:xfrm>
          </p:grpSpPr>
          <p:cxnSp>
            <p:nvCxnSpPr>
              <p:cNvPr id="3749" name="Google Shape;3749;p39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0" name="Google Shape;3750;p39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51" name="Google Shape;3751;p39"/>
            <p:cNvGrpSpPr/>
            <p:nvPr/>
          </p:nvGrpSpPr>
          <p:grpSpPr>
            <a:xfrm rot="10800000">
              <a:off x="1284116" y="2126239"/>
              <a:ext cx="266700" cy="345050"/>
              <a:chOff x="1172410" y="839125"/>
              <a:chExt cx="266700" cy="345050"/>
            </a:xfrm>
          </p:grpSpPr>
          <p:cxnSp>
            <p:nvCxnSpPr>
              <p:cNvPr id="3752" name="Google Shape;3752;p39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3" name="Google Shape;3753;p39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754" name="Google Shape;3754;p39"/>
          <p:cNvGrpSpPr/>
          <p:nvPr/>
        </p:nvGrpSpPr>
        <p:grpSpPr>
          <a:xfrm>
            <a:off x="1254751" y="3129959"/>
            <a:ext cx="835766" cy="870855"/>
            <a:chOff x="715051" y="1600434"/>
            <a:chExt cx="835766" cy="870855"/>
          </a:xfrm>
        </p:grpSpPr>
        <p:grpSp>
          <p:nvGrpSpPr>
            <p:cNvPr id="3755" name="Google Shape;3755;p39"/>
            <p:cNvGrpSpPr/>
            <p:nvPr/>
          </p:nvGrpSpPr>
          <p:grpSpPr>
            <a:xfrm>
              <a:off x="715051" y="1600434"/>
              <a:ext cx="266700" cy="345050"/>
              <a:chOff x="1172410" y="839125"/>
              <a:chExt cx="266700" cy="345050"/>
            </a:xfrm>
          </p:grpSpPr>
          <p:cxnSp>
            <p:nvCxnSpPr>
              <p:cNvPr id="3756" name="Google Shape;3756;p39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7" name="Google Shape;3757;p39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58" name="Google Shape;3758;p39"/>
            <p:cNvGrpSpPr/>
            <p:nvPr/>
          </p:nvGrpSpPr>
          <p:grpSpPr>
            <a:xfrm rot="10800000">
              <a:off x="1284116" y="2126239"/>
              <a:ext cx="266700" cy="345050"/>
              <a:chOff x="1172410" y="839125"/>
              <a:chExt cx="266700" cy="345050"/>
            </a:xfrm>
          </p:grpSpPr>
          <p:cxnSp>
            <p:nvCxnSpPr>
              <p:cNvPr id="3759" name="Google Shape;3759;p39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0" name="Google Shape;3760;p39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761" name="Google Shape;3761;p39"/>
          <p:cNvGrpSpPr/>
          <p:nvPr/>
        </p:nvGrpSpPr>
        <p:grpSpPr>
          <a:xfrm>
            <a:off x="4922276" y="3129959"/>
            <a:ext cx="835766" cy="870855"/>
            <a:chOff x="715051" y="1600434"/>
            <a:chExt cx="835766" cy="870855"/>
          </a:xfrm>
        </p:grpSpPr>
        <p:grpSp>
          <p:nvGrpSpPr>
            <p:cNvPr id="3762" name="Google Shape;3762;p39"/>
            <p:cNvGrpSpPr/>
            <p:nvPr/>
          </p:nvGrpSpPr>
          <p:grpSpPr>
            <a:xfrm>
              <a:off x="715051" y="1600434"/>
              <a:ext cx="266700" cy="345050"/>
              <a:chOff x="1172410" y="839125"/>
              <a:chExt cx="266700" cy="345050"/>
            </a:xfrm>
          </p:grpSpPr>
          <p:cxnSp>
            <p:nvCxnSpPr>
              <p:cNvPr id="3763" name="Google Shape;3763;p39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4" name="Google Shape;3764;p39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65" name="Google Shape;3765;p39"/>
            <p:cNvGrpSpPr/>
            <p:nvPr/>
          </p:nvGrpSpPr>
          <p:grpSpPr>
            <a:xfrm rot="10800000">
              <a:off x="1284116" y="2126239"/>
              <a:ext cx="266700" cy="345050"/>
              <a:chOff x="1172410" y="839125"/>
              <a:chExt cx="266700" cy="345050"/>
            </a:xfrm>
          </p:grpSpPr>
          <p:cxnSp>
            <p:nvCxnSpPr>
              <p:cNvPr id="3766" name="Google Shape;3766;p39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7" name="Google Shape;3767;p39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768" name="Google Shape;3768;p39"/>
          <p:cNvGrpSpPr/>
          <p:nvPr/>
        </p:nvGrpSpPr>
        <p:grpSpPr>
          <a:xfrm>
            <a:off x="1451246" y="1762712"/>
            <a:ext cx="442775" cy="331900"/>
            <a:chOff x="6212975" y="2772500"/>
            <a:chExt cx="442775" cy="331900"/>
          </a:xfrm>
        </p:grpSpPr>
        <p:sp>
          <p:nvSpPr>
            <p:cNvPr id="3769" name="Google Shape;3769;p39"/>
            <p:cNvSpPr/>
            <p:nvPr/>
          </p:nvSpPr>
          <p:spPr>
            <a:xfrm>
              <a:off x="6212975" y="2823800"/>
              <a:ext cx="221375" cy="229650"/>
            </a:xfrm>
            <a:custGeom>
              <a:avLst/>
              <a:gdLst/>
              <a:ahLst/>
              <a:cxnLst/>
              <a:rect l="l" t="t" r="r" b="b"/>
              <a:pathLst>
                <a:path w="8855" h="9186" extrusionOk="0">
                  <a:moveTo>
                    <a:pt x="8855" y="1"/>
                  </a:moveTo>
                  <a:cubicBezTo>
                    <a:pt x="4173" y="1"/>
                    <a:pt x="469" y="4077"/>
                    <a:pt x="317" y="4255"/>
                  </a:cubicBezTo>
                  <a:lnTo>
                    <a:pt x="1" y="4586"/>
                  </a:lnTo>
                  <a:lnTo>
                    <a:pt x="317" y="4931"/>
                  </a:lnTo>
                  <a:cubicBezTo>
                    <a:pt x="469" y="5109"/>
                    <a:pt x="4173" y="9185"/>
                    <a:pt x="8855" y="9185"/>
                  </a:cubicBezTo>
                  <a:cubicBezTo>
                    <a:pt x="6321" y="9185"/>
                    <a:pt x="4270" y="7120"/>
                    <a:pt x="4270" y="4586"/>
                  </a:cubicBezTo>
                  <a:cubicBezTo>
                    <a:pt x="4270" y="2052"/>
                    <a:pt x="6321" y="1"/>
                    <a:pt x="88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39"/>
            <p:cNvSpPr/>
            <p:nvPr/>
          </p:nvSpPr>
          <p:spPr>
            <a:xfrm>
              <a:off x="6345175" y="2849275"/>
              <a:ext cx="178700" cy="178700"/>
            </a:xfrm>
            <a:custGeom>
              <a:avLst/>
              <a:gdLst/>
              <a:ahLst/>
              <a:cxnLst/>
              <a:rect l="l" t="t" r="r" b="b"/>
              <a:pathLst>
                <a:path w="7148" h="7148" extrusionOk="0">
                  <a:moveTo>
                    <a:pt x="4077" y="1020"/>
                  </a:moveTo>
                  <a:lnTo>
                    <a:pt x="4077" y="2039"/>
                  </a:lnTo>
                  <a:lnTo>
                    <a:pt x="3058" y="2039"/>
                  </a:lnTo>
                  <a:lnTo>
                    <a:pt x="3058" y="1020"/>
                  </a:lnTo>
                  <a:close/>
                  <a:moveTo>
                    <a:pt x="1611" y="1859"/>
                  </a:moveTo>
                  <a:lnTo>
                    <a:pt x="2507" y="2369"/>
                  </a:lnTo>
                  <a:lnTo>
                    <a:pt x="1997" y="3251"/>
                  </a:lnTo>
                  <a:lnTo>
                    <a:pt x="1103" y="2741"/>
                  </a:lnTo>
                  <a:lnTo>
                    <a:pt x="1611" y="1859"/>
                  </a:lnTo>
                  <a:close/>
                  <a:moveTo>
                    <a:pt x="5522" y="1859"/>
                  </a:moveTo>
                  <a:lnTo>
                    <a:pt x="6033" y="2741"/>
                  </a:lnTo>
                  <a:lnTo>
                    <a:pt x="5151" y="3251"/>
                  </a:lnTo>
                  <a:lnTo>
                    <a:pt x="4641" y="2369"/>
                  </a:lnTo>
                  <a:lnTo>
                    <a:pt x="5522" y="1859"/>
                  </a:lnTo>
                  <a:close/>
                  <a:moveTo>
                    <a:pt x="1997" y="3897"/>
                  </a:moveTo>
                  <a:lnTo>
                    <a:pt x="2507" y="4779"/>
                  </a:lnTo>
                  <a:lnTo>
                    <a:pt x="1611" y="5289"/>
                  </a:lnTo>
                  <a:lnTo>
                    <a:pt x="1103" y="4408"/>
                  </a:lnTo>
                  <a:lnTo>
                    <a:pt x="1997" y="3897"/>
                  </a:lnTo>
                  <a:close/>
                  <a:moveTo>
                    <a:pt x="5151" y="3897"/>
                  </a:moveTo>
                  <a:lnTo>
                    <a:pt x="6033" y="4408"/>
                  </a:lnTo>
                  <a:lnTo>
                    <a:pt x="5522" y="5289"/>
                  </a:lnTo>
                  <a:lnTo>
                    <a:pt x="4641" y="4779"/>
                  </a:lnTo>
                  <a:lnTo>
                    <a:pt x="5151" y="3897"/>
                  </a:lnTo>
                  <a:close/>
                  <a:moveTo>
                    <a:pt x="4077" y="5109"/>
                  </a:moveTo>
                  <a:lnTo>
                    <a:pt x="4077" y="6128"/>
                  </a:lnTo>
                  <a:lnTo>
                    <a:pt x="3058" y="6128"/>
                  </a:lnTo>
                  <a:lnTo>
                    <a:pt x="3058" y="5109"/>
                  </a:lnTo>
                  <a:close/>
                  <a:moveTo>
                    <a:pt x="3567" y="1"/>
                  </a:moveTo>
                  <a:cubicBezTo>
                    <a:pt x="1598" y="1"/>
                    <a:pt x="1" y="1598"/>
                    <a:pt x="1" y="3567"/>
                  </a:cubicBezTo>
                  <a:cubicBezTo>
                    <a:pt x="1" y="5550"/>
                    <a:pt x="1598" y="7147"/>
                    <a:pt x="3567" y="7147"/>
                  </a:cubicBezTo>
                  <a:cubicBezTo>
                    <a:pt x="5550" y="7147"/>
                    <a:pt x="7147" y="5550"/>
                    <a:pt x="7147" y="3567"/>
                  </a:cubicBezTo>
                  <a:cubicBezTo>
                    <a:pt x="7147" y="1598"/>
                    <a:pt x="5550" y="1"/>
                    <a:pt x="3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39"/>
            <p:cNvSpPr/>
            <p:nvPr/>
          </p:nvSpPr>
          <p:spPr>
            <a:xfrm>
              <a:off x="6434325" y="2823800"/>
              <a:ext cx="221425" cy="229650"/>
            </a:xfrm>
            <a:custGeom>
              <a:avLst/>
              <a:gdLst/>
              <a:ahLst/>
              <a:cxnLst/>
              <a:rect l="l" t="t" r="r" b="b"/>
              <a:pathLst>
                <a:path w="8857" h="9186" extrusionOk="0">
                  <a:moveTo>
                    <a:pt x="1" y="1"/>
                  </a:moveTo>
                  <a:cubicBezTo>
                    <a:pt x="2535" y="1"/>
                    <a:pt x="4600" y="2052"/>
                    <a:pt x="4600" y="4586"/>
                  </a:cubicBezTo>
                  <a:cubicBezTo>
                    <a:pt x="4600" y="7120"/>
                    <a:pt x="2535" y="9185"/>
                    <a:pt x="1" y="9185"/>
                  </a:cubicBezTo>
                  <a:cubicBezTo>
                    <a:pt x="4697" y="9185"/>
                    <a:pt x="8401" y="5109"/>
                    <a:pt x="8553" y="4931"/>
                  </a:cubicBezTo>
                  <a:lnTo>
                    <a:pt x="8856" y="4586"/>
                  </a:lnTo>
                  <a:lnTo>
                    <a:pt x="8553" y="4255"/>
                  </a:lnTo>
                  <a:cubicBezTo>
                    <a:pt x="8401" y="4077"/>
                    <a:pt x="469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39"/>
            <p:cNvSpPr/>
            <p:nvPr/>
          </p:nvSpPr>
          <p:spPr>
            <a:xfrm>
              <a:off x="6216750" y="2772500"/>
              <a:ext cx="76450" cy="76800"/>
            </a:xfrm>
            <a:custGeom>
              <a:avLst/>
              <a:gdLst/>
              <a:ahLst/>
              <a:cxnLst/>
              <a:rect l="l" t="t" r="r" b="b"/>
              <a:pathLst>
                <a:path w="3058" h="3072" extrusionOk="0">
                  <a:moveTo>
                    <a:pt x="1" y="0"/>
                  </a:moveTo>
                  <a:lnTo>
                    <a:pt x="1" y="3072"/>
                  </a:lnTo>
                  <a:lnTo>
                    <a:pt x="1020" y="3072"/>
                  </a:lnTo>
                  <a:lnTo>
                    <a:pt x="1020" y="1034"/>
                  </a:lnTo>
                  <a:lnTo>
                    <a:pt x="3058" y="1034"/>
                  </a:lnTo>
                  <a:lnTo>
                    <a:pt x="30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39"/>
            <p:cNvSpPr/>
            <p:nvPr/>
          </p:nvSpPr>
          <p:spPr>
            <a:xfrm>
              <a:off x="6575850" y="2772500"/>
              <a:ext cx="76450" cy="76800"/>
            </a:xfrm>
            <a:custGeom>
              <a:avLst/>
              <a:gdLst/>
              <a:ahLst/>
              <a:cxnLst/>
              <a:rect l="l" t="t" r="r" b="b"/>
              <a:pathLst>
                <a:path w="3058" h="3072" extrusionOk="0">
                  <a:moveTo>
                    <a:pt x="0" y="0"/>
                  </a:moveTo>
                  <a:lnTo>
                    <a:pt x="0" y="1034"/>
                  </a:lnTo>
                  <a:lnTo>
                    <a:pt x="2039" y="1034"/>
                  </a:lnTo>
                  <a:lnTo>
                    <a:pt x="2039" y="3072"/>
                  </a:lnTo>
                  <a:lnTo>
                    <a:pt x="3058" y="3072"/>
                  </a:lnTo>
                  <a:lnTo>
                    <a:pt x="30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39"/>
            <p:cNvSpPr/>
            <p:nvPr/>
          </p:nvSpPr>
          <p:spPr>
            <a:xfrm>
              <a:off x="6216750" y="3027950"/>
              <a:ext cx="76450" cy="7645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" y="0"/>
                  </a:moveTo>
                  <a:lnTo>
                    <a:pt x="1" y="3058"/>
                  </a:lnTo>
                  <a:lnTo>
                    <a:pt x="3058" y="3058"/>
                  </a:lnTo>
                  <a:lnTo>
                    <a:pt x="3058" y="2039"/>
                  </a:lnTo>
                  <a:lnTo>
                    <a:pt x="1020" y="2039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39"/>
            <p:cNvSpPr/>
            <p:nvPr/>
          </p:nvSpPr>
          <p:spPr>
            <a:xfrm>
              <a:off x="6575850" y="3027950"/>
              <a:ext cx="76450" cy="7645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2039" y="0"/>
                  </a:moveTo>
                  <a:lnTo>
                    <a:pt x="2039" y="2039"/>
                  </a:lnTo>
                  <a:lnTo>
                    <a:pt x="0" y="2039"/>
                  </a:lnTo>
                  <a:lnTo>
                    <a:pt x="0" y="3058"/>
                  </a:lnTo>
                  <a:lnTo>
                    <a:pt x="3058" y="3058"/>
                  </a:lnTo>
                  <a:lnTo>
                    <a:pt x="30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6" name="Google Shape;3776;p39"/>
          <p:cNvGrpSpPr/>
          <p:nvPr/>
        </p:nvGrpSpPr>
        <p:grpSpPr>
          <a:xfrm>
            <a:off x="1478108" y="3344012"/>
            <a:ext cx="389050" cy="442750"/>
            <a:chOff x="6983800" y="2130775"/>
            <a:chExt cx="389050" cy="442750"/>
          </a:xfrm>
        </p:grpSpPr>
        <p:sp>
          <p:nvSpPr>
            <p:cNvPr id="3777" name="Google Shape;3777;p39"/>
            <p:cNvSpPr/>
            <p:nvPr/>
          </p:nvSpPr>
          <p:spPr>
            <a:xfrm>
              <a:off x="7113600" y="2234400"/>
              <a:ext cx="129475" cy="94000"/>
            </a:xfrm>
            <a:custGeom>
              <a:avLst/>
              <a:gdLst/>
              <a:ahLst/>
              <a:cxnLst/>
              <a:rect l="l" t="t" r="r" b="b"/>
              <a:pathLst>
                <a:path w="5179" h="3760" extrusionOk="0">
                  <a:moveTo>
                    <a:pt x="2590" y="1"/>
                  </a:moveTo>
                  <a:cubicBezTo>
                    <a:pt x="2507" y="28"/>
                    <a:pt x="1364" y="166"/>
                    <a:pt x="1" y="1061"/>
                  </a:cubicBezTo>
                  <a:lnTo>
                    <a:pt x="1" y="3650"/>
                  </a:lnTo>
                  <a:lnTo>
                    <a:pt x="1" y="3760"/>
                  </a:lnTo>
                  <a:cubicBezTo>
                    <a:pt x="806" y="3354"/>
                    <a:pt x="1698" y="3151"/>
                    <a:pt x="2589" y="3151"/>
                  </a:cubicBezTo>
                  <a:cubicBezTo>
                    <a:pt x="3481" y="3151"/>
                    <a:pt x="4373" y="3354"/>
                    <a:pt x="5179" y="3760"/>
                  </a:cubicBezTo>
                  <a:lnTo>
                    <a:pt x="5179" y="3650"/>
                  </a:lnTo>
                  <a:lnTo>
                    <a:pt x="5179" y="1061"/>
                  </a:lnTo>
                  <a:cubicBezTo>
                    <a:pt x="3815" y="166"/>
                    <a:pt x="2672" y="28"/>
                    <a:pt x="25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39"/>
            <p:cNvSpPr/>
            <p:nvPr/>
          </p:nvSpPr>
          <p:spPr>
            <a:xfrm>
              <a:off x="7191425" y="2281925"/>
              <a:ext cx="127400" cy="291600"/>
            </a:xfrm>
            <a:custGeom>
              <a:avLst/>
              <a:gdLst/>
              <a:ahLst/>
              <a:cxnLst/>
              <a:rect l="l" t="t" r="r" b="b"/>
              <a:pathLst>
                <a:path w="5096" h="11664" extrusionOk="0">
                  <a:moveTo>
                    <a:pt x="3112" y="0"/>
                  </a:moveTo>
                  <a:lnTo>
                    <a:pt x="3112" y="1749"/>
                  </a:lnTo>
                  <a:cubicBezTo>
                    <a:pt x="3112" y="3566"/>
                    <a:pt x="1748" y="5068"/>
                    <a:pt x="0" y="5329"/>
                  </a:cubicBezTo>
                  <a:lnTo>
                    <a:pt x="0" y="11664"/>
                  </a:lnTo>
                  <a:lnTo>
                    <a:pt x="1032" y="11664"/>
                  </a:lnTo>
                  <a:lnTo>
                    <a:pt x="1032" y="8043"/>
                  </a:lnTo>
                  <a:cubicBezTo>
                    <a:pt x="1032" y="7174"/>
                    <a:pt x="1460" y="6362"/>
                    <a:pt x="2189" y="5894"/>
                  </a:cubicBezTo>
                  <a:lnTo>
                    <a:pt x="5095" y="3952"/>
                  </a:lnTo>
                  <a:cubicBezTo>
                    <a:pt x="4875" y="2410"/>
                    <a:pt x="4159" y="1047"/>
                    <a:pt x="3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39"/>
            <p:cNvSpPr/>
            <p:nvPr/>
          </p:nvSpPr>
          <p:spPr>
            <a:xfrm>
              <a:off x="7120500" y="2339250"/>
              <a:ext cx="115700" cy="51125"/>
            </a:xfrm>
            <a:custGeom>
              <a:avLst/>
              <a:gdLst/>
              <a:ahLst/>
              <a:cxnLst/>
              <a:rect l="l" t="t" r="r" b="b"/>
              <a:pathLst>
                <a:path w="4628" h="2045" extrusionOk="0">
                  <a:moveTo>
                    <a:pt x="2313" y="0"/>
                  </a:moveTo>
                  <a:cubicBezTo>
                    <a:pt x="1511" y="0"/>
                    <a:pt x="709" y="200"/>
                    <a:pt x="0" y="599"/>
                  </a:cubicBezTo>
                  <a:cubicBezTo>
                    <a:pt x="427" y="1453"/>
                    <a:pt x="1295" y="2045"/>
                    <a:pt x="2314" y="2045"/>
                  </a:cubicBezTo>
                  <a:cubicBezTo>
                    <a:pt x="3333" y="2045"/>
                    <a:pt x="4200" y="1453"/>
                    <a:pt x="4627" y="599"/>
                  </a:cubicBezTo>
                  <a:cubicBezTo>
                    <a:pt x="3918" y="200"/>
                    <a:pt x="3115" y="0"/>
                    <a:pt x="2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9"/>
            <p:cNvSpPr/>
            <p:nvPr/>
          </p:nvSpPr>
          <p:spPr>
            <a:xfrm>
              <a:off x="7037875" y="2281925"/>
              <a:ext cx="127400" cy="291600"/>
            </a:xfrm>
            <a:custGeom>
              <a:avLst/>
              <a:gdLst/>
              <a:ahLst/>
              <a:cxnLst/>
              <a:rect l="l" t="t" r="r" b="b"/>
              <a:pathLst>
                <a:path w="5096" h="11664" extrusionOk="0">
                  <a:moveTo>
                    <a:pt x="1983" y="0"/>
                  </a:moveTo>
                  <a:cubicBezTo>
                    <a:pt x="937" y="1047"/>
                    <a:pt x="234" y="2410"/>
                    <a:pt x="0" y="3952"/>
                  </a:cubicBezTo>
                  <a:lnTo>
                    <a:pt x="2905" y="5894"/>
                  </a:lnTo>
                  <a:cubicBezTo>
                    <a:pt x="3636" y="6362"/>
                    <a:pt x="4062" y="7174"/>
                    <a:pt x="4062" y="8043"/>
                  </a:cubicBezTo>
                  <a:lnTo>
                    <a:pt x="4062" y="11664"/>
                  </a:lnTo>
                  <a:lnTo>
                    <a:pt x="5095" y="11664"/>
                  </a:lnTo>
                  <a:lnTo>
                    <a:pt x="5095" y="5329"/>
                  </a:lnTo>
                  <a:cubicBezTo>
                    <a:pt x="3346" y="5068"/>
                    <a:pt x="1983" y="3566"/>
                    <a:pt x="1983" y="1749"/>
                  </a:cubicBezTo>
                  <a:lnTo>
                    <a:pt x="1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9"/>
            <p:cNvSpPr/>
            <p:nvPr/>
          </p:nvSpPr>
          <p:spPr>
            <a:xfrm>
              <a:off x="6983800" y="2398275"/>
              <a:ext cx="129825" cy="175250"/>
            </a:xfrm>
            <a:custGeom>
              <a:avLst/>
              <a:gdLst/>
              <a:ahLst/>
              <a:cxnLst/>
              <a:rect l="l" t="t" r="r" b="b"/>
              <a:pathLst>
                <a:path w="5193" h="7010" extrusionOk="0">
                  <a:moveTo>
                    <a:pt x="1364" y="1"/>
                  </a:moveTo>
                  <a:cubicBezTo>
                    <a:pt x="551" y="442"/>
                    <a:pt x="1" y="1295"/>
                    <a:pt x="1" y="2273"/>
                  </a:cubicBezTo>
                  <a:lnTo>
                    <a:pt x="1" y="7010"/>
                  </a:lnTo>
                  <a:lnTo>
                    <a:pt x="5193" y="7010"/>
                  </a:lnTo>
                  <a:lnTo>
                    <a:pt x="5193" y="3389"/>
                  </a:lnTo>
                  <a:cubicBezTo>
                    <a:pt x="5193" y="2865"/>
                    <a:pt x="4931" y="2383"/>
                    <a:pt x="4504" y="2094"/>
                  </a:cubicBezTo>
                  <a:lnTo>
                    <a:pt x="1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9"/>
            <p:cNvSpPr/>
            <p:nvPr/>
          </p:nvSpPr>
          <p:spPr>
            <a:xfrm>
              <a:off x="7243050" y="2398275"/>
              <a:ext cx="129800" cy="175250"/>
            </a:xfrm>
            <a:custGeom>
              <a:avLst/>
              <a:gdLst/>
              <a:ahLst/>
              <a:cxnLst/>
              <a:rect l="l" t="t" r="r" b="b"/>
              <a:pathLst>
                <a:path w="5192" h="7010" extrusionOk="0">
                  <a:moveTo>
                    <a:pt x="3829" y="1"/>
                  </a:moveTo>
                  <a:lnTo>
                    <a:pt x="702" y="2094"/>
                  </a:lnTo>
                  <a:cubicBezTo>
                    <a:pt x="262" y="2383"/>
                    <a:pt x="1" y="2865"/>
                    <a:pt x="1" y="3389"/>
                  </a:cubicBezTo>
                  <a:lnTo>
                    <a:pt x="1" y="7010"/>
                  </a:lnTo>
                  <a:lnTo>
                    <a:pt x="5192" y="7010"/>
                  </a:lnTo>
                  <a:lnTo>
                    <a:pt x="5192" y="2273"/>
                  </a:lnTo>
                  <a:cubicBezTo>
                    <a:pt x="5192" y="1295"/>
                    <a:pt x="4641" y="442"/>
                    <a:pt x="3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9"/>
            <p:cNvSpPr/>
            <p:nvPr/>
          </p:nvSpPr>
          <p:spPr>
            <a:xfrm>
              <a:off x="7035800" y="2130775"/>
              <a:ext cx="285075" cy="176650"/>
            </a:xfrm>
            <a:custGeom>
              <a:avLst/>
              <a:gdLst/>
              <a:ahLst/>
              <a:cxnLst/>
              <a:rect l="l" t="t" r="r" b="b"/>
              <a:pathLst>
                <a:path w="11403" h="7066" extrusionOk="0">
                  <a:moveTo>
                    <a:pt x="5702" y="0"/>
                  </a:moveTo>
                  <a:lnTo>
                    <a:pt x="5605" y="15"/>
                  </a:lnTo>
                  <a:cubicBezTo>
                    <a:pt x="2355" y="661"/>
                    <a:pt x="1" y="3540"/>
                    <a:pt x="1" y="6858"/>
                  </a:cubicBezTo>
                  <a:lnTo>
                    <a:pt x="1" y="7065"/>
                  </a:lnTo>
                  <a:cubicBezTo>
                    <a:pt x="1997" y="3485"/>
                    <a:pt x="5592" y="3140"/>
                    <a:pt x="5702" y="3085"/>
                  </a:cubicBezTo>
                  <a:cubicBezTo>
                    <a:pt x="5812" y="3140"/>
                    <a:pt x="9406" y="3485"/>
                    <a:pt x="11403" y="7065"/>
                  </a:cubicBezTo>
                  <a:lnTo>
                    <a:pt x="11403" y="6858"/>
                  </a:lnTo>
                  <a:cubicBezTo>
                    <a:pt x="11403" y="3540"/>
                    <a:pt x="9048" y="661"/>
                    <a:pt x="5798" y="15"/>
                  </a:cubicBezTo>
                  <a:lnTo>
                    <a:pt x="5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4" name="Google Shape;3784;p39"/>
          <p:cNvGrpSpPr/>
          <p:nvPr/>
        </p:nvGrpSpPr>
        <p:grpSpPr>
          <a:xfrm>
            <a:off x="5197446" y="1707287"/>
            <a:ext cx="285425" cy="442750"/>
            <a:chOff x="6273225" y="1502125"/>
            <a:chExt cx="285425" cy="442750"/>
          </a:xfrm>
        </p:grpSpPr>
        <p:sp>
          <p:nvSpPr>
            <p:cNvPr id="3785" name="Google Shape;3785;p39"/>
            <p:cNvSpPr/>
            <p:nvPr/>
          </p:nvSpPr>
          <p:spPr>
            <a:xfrm>
              <a:off x="6273225" y="1502125"/>
              <a:ext cx="285425" cy="311250"/>
            </a:xfrm>
            <a:custGeom>
              <a:avLst/>
              <a:gdLst/>
              <a:ahLst/>
              <a:cxnLst/>
              <a:rect l="l" t="t" r="r" b="b"/>
              <a:pathLst>
                <a:path w="11417" h="12450" extrusionOk="0">
                  <a:moveTo>
                    <a:pt x="3264" y="4311"/>
                  </a:moveTo>
                  <a:lnTo>
                    <a:pt x="3994" y="5041"/>
                  </a:lnTo>
                  <a:lnTo>
                    <a:pt x="3333" y="5716"/>
                  </a:lnTo>
                  <a:lnTo>
                    <a:pt x="3994" y="6377"/>
                  </a:lnTo>
                  <a:lnTo>
                    <a:pt x="3264" y="7121"/>
                  </a:lnTo>
                  <a:lnTo>
                    <a:pt x="1860" y="5716"/>
                  </a:lnTo>
                  <a:lnTo>
                    <a:pt x="3264" y="4311"/>
                  </a:lnTo>
                  <a:close/>
                  <a:moveTo>
                    <a:pt x="8153" y="4311"/>
                  </a:moveTo>
                  <a:lnTo>
                    <a:pt x="9557" y="5716"/>
                  </a:lnTo>
                  <a:lnTo>
                    <a:pt x="8153" y="7121"/>
                  </a:lnTo>
                  <a:lnTo>
                    <a:pt x="7409" y="6377"/>
                  </a:lnTo>
                  <a:lnTo>
                    <a:pt x="8084" y="5716"/>
                  </a:lnTo>
                  <a:lnTo>
                    <a:pt x="7409" y="5041"/>
                  </a:lnTo>
                  <a:lnTo>
                    <a:pt x="8153" y="4311"/>
                  </a:lnTo>
                  <a:close/>
                  <a:moveTo>
                    <a:pt x="6225" y="3113"/>
                  </a:moveTo>
                  <a:lnTo>
                    <a:pt x="6225" y="8305"/>
                  </a:lnTo>
                  <a:lnTo>
                    <a:pt x="5192" y="8305"/>
                  </a:lnTo>
                  <a:lnTo>
                    <a:pt x="5192" y="3113"/>
                  </a:lnTo>
                  <a:close/>
                  <a:moveTo>
                    <a:pt x="5701" y="0"/>
                  </a:moveTo>
                  <a:cubicBezTo>
                    <a:pt x="2562" y="0"/>
                    <a:pt x="0" y="2562"/>
                    <a:pt x="0" y="5716"/>
                  </a:cubicBezTo>
                  <a:cubicBezTo>
                    <a:pt x="0" y="7286"/>
                    <a:pt x="841" y="8483"/>
                    <a:pt x="1653" y="9640"/>
                  </a:cubicBezTo>
                  <a:cubicBezTo>
                    <a:pt x="2300" y="10563"/>
                    <a:pt x="2906" y="11430"/>
                    <a:pt x="3072" y="12449"/>
                  </a:cubicBezTo>
                  <a:lnTo>
                    <a:pt x="8345" y="12449"/>
                  </a:lnTo>
                  <a:cubicBezTo>
                    <a:pt x="8511" y="11430"/>
                    <a:pt x="9117" y="10563"/>
                    <a:pt x="9764" y="9640"/>
                  </a:cubicBezTo>
                  <a:cubicBezTo>
                    <a:pt x="10576" y="8483"/>
                    <a:pt x="11417" y="7286"/>
                    <a:pt x="11417" y="5716"/>
                  </a:cubicBezTo>
                  <a:cubicBezTo>
                    <a:pt x="11417" y="2562"/>
                    <a:pt x="8855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9"/>
            <p:cNvSpPr/>
            <p:nvPr/>
          </p:nvSpPr>
          <p:spPr>
            <a:xfrm>
              <a:off x="6351025" y="1839500"/>
              <a:ext cx="129825" cy="53750"/>
            </a:xfrm>
            <a:custGeom>
              <a:avLst/>
              <a:gdLst/>
              <a:ahLst/>
              <a:cxnLst/>
              <a:rect l="l" t="t" r="r" b="b"/>
              <a:pathLst>
                <a:path w="5193" h="2150" extrusionOk="0">
                  <a:moveTo>
                    <a:pt x="0" y="1"/>
                  </a:moveTo>
                  <a:lnTo>
                    <a:pt x="0" y="2149"/>
                  </a:lnTo>
                  <a:lnTo>
                    <a:pt x="5193" y="2149"/>
                  </a:lnTo>
                  <a:lnTo>
                    <a:pt x="5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9"/>
            <p:cNvSpPr/>
            <p:nvPr/>
          </p:nvSpPr>
          <p:spPr>
            <a:xfrm>
              <a:off x="6376850" y="1919050"/>
              <a:ext cx="77825" cy="25825"/>
            </a:xfrm>
            <a:custGeom>
              <a:avLst/>
              <a:gdLst/>
              <a:ahLst/>
              <a:cxnLst/>
              <a:rect l="l" t="t" r="r" b="b"/>
              <a:pathLst>
                <a:path w="3113" h="1033" extrusionOk="0">
                  <a:moveTo>
                    <a:pt x="1" y="1"/>
                  </a:moveTo>
                  <a:lnTo>
                    <a:pt x="1" y="1033"/>
                  </a:lnTo>
                  <a:lnTo>
                    <a:pt x="3113" y="1033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8" name="Google Shape;3788;p39"/>
          <p:cNvGrpSpPr/>
          <p:nvPr/>
        </p:nvGrpSpPr>
        <p:grpSpPr>
          <a:xfrm>
            <a:off x="5118771" y="3344012"/>
            <a:ext cx="442775" cy="442750"/>
            <a:chOff x="6212975" y="2130775"/>
            <a:chExt cx="442775" cy="442750"/>
          </a:xfrm>
        </p:grpSpPr>
        <p:sp>
          <p:nvSpPr>
            <p:cNvPr id="3789" name="Google Shape;3789;p39"/>
            <p:cNvSpPr/>
            <p:nvPr/>
          </p:nvSpPr>
          <p:spPr>
            <a:xfrm>
              <a:off x="6317650" y="2130775"/>
              <a:ext cx="103975" cy="276825"/>
            </a:xfrm>
            <a:custGeom>
              <a:avLst/>
              <a:gdLst/>
              <a:ahLst/>
              <a:cxnLst/>
              <a:rect l="l" t="t" r="r" b="b"/>
              <a:pathLst>
                <a:path w="4159" h="11073" extrusionOk="0">
                  <a:moveTo>
                    <a:pt x="4159" y="0"/>
                  </a:moveTo>
                  <a:lnTo>
                    <a:pt x="0" y="1034"/>
                  </a:lnTo>
                  <a:lnTo>
                    <a:pt x="0" y="4063"/>
                  </a:lnTo>
                  <a:cubicBezTo>
                    <a:pt x="0" y="7010"/>
                    <a:pt x="1598" y="9654"/>
                    <a:pt x="4159" y="11072"/>
                  </a:cubicBezTo>
                  <a:lnTo>
                    <a:pt x="41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9"/>
            <p:cNvSpPr/>
            <p:nvPr/>
          </p:nvSpPr>
          <p:spPr>
            <a:xfrm>
              <a:off x="6447425" y="2130775"/>
              <a:ext cx="103650" cy="276825"/>
            </a:xfrm>
            <a:custGeom>
              <a:avLst/>
              <a:gdLst/>
              <a:ahLst/>
              <a:cxnLst/>
              <a:rect l="l" t="t" r="r" b="b"/>
              <a:pathLst>
                <a:path w="4146" h="11073" extrusionOk="0">
                  <a:moveTo>
                    <a:pt x="0" y="0"/>
                  </a:moveTo>
                  <a:lnTo>
                    <a:pt x="0" y="11072"/>
                  </a:lnTo>
                  <a:cubicBezTo>
                    <a:pt x="2562" y="9654"/>
                    <a:pt x="4146" y="7010"/>
                    <a:pt x="4146" y="4063"/>
                  </a:cubicBezTo>
                  <a:lnTo>
                    <a:pt x="4146" y="1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9"/>
            <p:cNvSpPr/>
            <p:nvPr/>
          </p:nvSpPr>
          <p:spPr>
            <a:xfrm>
              <a:off x="6212975" y="2443725"/>
              <a:ext cx="442775" cy="129800"/>
            </a:xfrm>
            <a:custGeom>
              <a:avLst/>
              <a:gdLst/>
              <a:ahLst/>
              <a:cxnLst/>
              <a:rect l="l" t="t" r="r" b="b"/>
              <a:pathLst>
                <a:path w="17711" h="5192" extrusionOk="0">
                  <a:moveTo>
                    <a:pt x="9378" y="2079"/>
                  </a:moveTo>
                  <a:lnTo>
                    <a:pt x="9378" y="3113"/>
                  </a:lnTo>
                  <a:lnTo>
                    <a:pt x="8346" y="3113"/>
                  </a:lnTo>
                  <a:lnTo>
                    <a:pt x="8346" y="2079"/>
                  </a:lnTo>
                  <a:close/>
                  <a:moveTo>
                    <a:pt x="2603" y="1"/>
                  </a:moveTo>
                  <a:cubicBezTo>
                    <a:pt x="1171" y="1"/>
                    <a:pt x="1" y="1171"/>
                    <a:pt x="1" y="2590"/>
                  </a:cubicBezTo>
                  <a:cubicBezTo>
                    <a:pt x="1" y="4022"/>
                    <a:pt x="1171" y="5192"/>
                    <a:pt x="2603" y="5192"/>
                  </a:cubicBezTo>
                  <a:cubicBezTo>
                    <a:pt x="3857" y="5192"/>
                    <a:pt x="4903" y="4297"/>
                    <a:pt x="5137" y="3113"/>
                  </a:cubicBezTo>
                  <a:lnTo>
                    <a:pt x="6321" y="3113"/>
                  </a:lnTo>
                  <a:cubicBezTo>
                    <a:pt x="6556" y="4297"/>
                    <a:pt x="7602" y="5192"/>
                    <a:pt x="8855" y="5192"/>
                  </a:cubicBezTo>
                  <a:cubicBezTo>
                    <a:pt x="10109" y="5192"/>
                    <a:pt x="11155" y="4297"/>
                    <a:pt x="11403" y="3113"/>
                  </a:cubicBezTo>
                  <a:lnTo>
                    <a:pt x="12573" y="3113"/>
                  </a:lnTo>
                  <a:cubicBezTo>
                    <a:pt x="12821" y="4297"/>
                    <a:pt x="13868" y="5192"/>
                    <a:pt x="15121" y="5192"/>
                  </a:cubicBezTo>
                  <a:cubicBezTo>
                    <a:pt x="16554" y="5192"/>
                    <a:pt x="17710" y="4022"/>
                    <a:pt x="17710" y="2590"/>
                  </a:cubicBezTo>
                  <a:cubicBezTo>
                    <a:pt x="17710" y="1171"/>
                    <a:pt x="16554" y="1"/>
                    <a:pt x="15121" y="1"/>
                  </a:cubicBezTo>
                  <a:cubicBezTo>
                    <a:pt x="13868" y="1"/>
                    <a:pt x="12821" y="895"/>
                    <a:pt x="12573" y="2079"/>
                  </a:cubicBezTo>
                  <a:lnTo>
                    <a:pt x="11403" y="2079"/>
                  </a:lnTo>
                  <a:cubicBezTo>
                    <a:pt x="11155" y="895"/>
                    <a:pt x="10109" y="1"/>
                    <a:pt x="8855" y="1"/>
                  </a:cubicBezTo>
                  <a:cubicBezTo>
                    <a:pt x="7602" y="1"/>
                    <a:pt x="6556" y="895"/>
                    <a:pt x="6321" y="2079"/>
                  </a:cubicBezTo>
                  <a:lnTo>
                    <a:pt x="5137" y="2079"/>
                  </a:lnTo>
                  <a:cubicBezTo>
                    <a:pt x="4903" y="895"/>
                    <a:pt x="3857" y="1"/>
                    <a:pt x="2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26A4B7E-1DBA-5B34-2835-5B17B09A8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569720" cy="3726180"/>
          </a:xfrm>
        </p:spPr>
        <p:txBody>
          <a:bodyPr/>
          <a:lstStyle/>
          <a:p>
            <a:r>
              <a:rPr lang="vi-VN" b="1" dirty="0"/>
              <a:t>Mục đích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0419D7-37E5-DD96-F3DF-E88185704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880" y="3555896"/>
            <a:ext cx="4244340" cy="1587604"/>
          </a:xfrm>
        </p:spPr>
        <p:txBody>
          <a:bodyPr/>
          <a:lstStyle/>
          <a:p>
            <a:r>
              <a:rPr lang="vi-VN" sz="6600" dirty="0">
                <a:solidFill>
                  <a:schemeClr val="tx2"/>
                </a:solidFill>
              </a:rPr>
              <a:t>03</a:t>
            </a:r>
            <a:endParaRPr lang="en-US" sz="6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5323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35"/>
          <p:cNvSpPr txBox="1">
            <a:spLocks noGrp="1"/>
          </p:cNvSpPr>
          <p:nvPr>
            <p:ph type="title" idx="4"/>
          </p:nvPr>
        </p:nvSpPr>
        <p:spPr>
          <a:xfrm>
            <a:off x="872400" y="537575"/>
            <a:ext cx="73845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Mục đích</a:t>
            </a:r>
            <a:endParaRPr dirty="0"/>
          </a:p>
        </p:txBody>
      </p:sp>
      <p:sp>
        <p:nvSpPr>
          <p:cNvPr id="2585" name="Google Shape;2585;p35"/>
          <p:cNvSpPr txBox="1">
            <a:spLocks noGrp="1"/>
          </p:cNvSpPr>
          <p:nvPr>
            <p:ph type="title"/>
          </p:nvPr>
        </p:nvSpPr>
        <p:spPr>
          <a:xfrm>
            <a:off x="1562160" y="2762925"/>
            <a:ext cx="27864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chemeClr val="dk2"/>
                </a:solidFill>
              </a:rPr>
              <a:t>First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2586" name="Google Shape;2586;p35"/>
          <p:cNvSpPr txBox="1">
            <a:spLocks noGrp="1"/>
          </p:cNvSpPr>
          <p:nvPr>
            <p:ph type="subTitle" idx="1"/>
          </p:nvPr>
        </p:nvSpPr>
        <p:spPr>
          <a:xfrm>
            <a:off x="1562160" y="3123453"/>
            <a:ext cx="2786400" cy="10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Thể hiện sự yêu thích của mình đối với đồ của jordan</a:t>
            </a:r>
            <a:endParaRPr dirty="0"/>
          </a:p>
        </p:txBody>
      </p:sp>
      <p:sp>
        <p:nvSpPr>
          <p:cNvPr id="2587" name="Google Shape;2587;p35"/>
          <p:cNvSpPr txBox="1">
            <a:spLocks noGrp="1"/>
          </p:cNvSpPr>
          <p:nvPr>
            <p:ph type="title" idx="2"/>
          </p:nvPr>
        </p:nvSpPr>
        <p:spPr>
          <a:xfrm>
            <a:off x="5003640" y="2762919"/>
            <a:ext cx="25782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chemeClr val="dk2"/>
                </a:solidFill>
              </a:rPr>
              <a:t>Second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2588" name="Google Shape;2588;p35"/>
          <p:cNvSpPr txBox="1">
            <a:spLocks noGrp="1"/>
          </p:cNvSpPr>
          <p:nvPr>
            <p:ph type="subTitle" idx="3"/>
          </p:nvPr>
        </p:nvSpPr>
        <p:spPr>
          <a:xfrm>
            <a:off x="5003640" y="3123439"/>
            <a:ext cx="2578200" cy="10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Tái hiện lại một trang bán hàng đồ jordan</a:t>
            </a:r>
            <a:endParaRPr dirty="0"/>
          </a:p>
        </p:txBody>
      </p:sp>
      <p:grpSp>
        <p:nvGrpSpPr>
          <p:cNvPr id="2589" name="Google Shape;2589;p35"/>
          <p:cNvGrpSpPr/>
          <p:nvPr/>
        </p:nvGrpSpPr>
        <p:grpSpPr>
          <a:xfrm>
            <a:off x="2537477" y="1560141"/>
            <a:ext cx="835766" cy="870855"/>
            <a:chOff x="2538188" y="1560141"/>
            <a:chExt cx="835766" cy="870855"/>
          </a:xfrm>
        </p:grpSpPr>
        <p:grpSp>
          <p:nvGrpSpPr>
            <p:cNvPr id="2590" name="Google Shape;2590;p35"/>
            <p:cNvGrpSpPr/>
            <p:nvPr/>
          </p:nvGrpSpPr>
          <p:grpSpPr>
            <a:xfrm>
              <a:off x="2538188" y="1560141"/>
              <a:ext cx="266700" cy="345050"/>
              <a:chOff x="1172410" y="839125"/>
              <a:chExt cx="266700" cy="345050"/>
            </a:xfrm>
          </p:grpSpPr>
          <p:cxnSp>
            <p:nvCxnSpPr>
              <p:cNvPr id="2591" name="Google Shape;2591;p35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2" name="Google Shape;2592;p35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93" name="Google Shape;2593;p35"/>
            <p:cNvGrpSpPr/>
            <p:nvPr/>
          </p:nvGrpSpPr>
          <p:grpSpPr>
            <a:xfrm rot="10800000">
              <a:off x="3107254" y="2085945"/>
              <a:ext cx="266700" cy="345050"/>
              <a:chOff x="1172410" y="839125"/>
              <a:chExt cx="266700" cy="345050"/>
            </a:xfrm>
          </p:grpSpPr>
          <p:cxnSp>
            <p:nvCxnSpPr>
              <p:cNvPr id="2594" name="Google Shape;2594;p35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5" name="Google Shape;2595;p35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596" name="Google Shape;2596;p35"/>
          <p:cNvGrpSpPr/>
          <p:nvPr/>
        </p:nvGrpSpPr>
        <p:grpSpPr>
          <a:xfrm>
            <a:off x="5874857" y="1560141"/>
            <a:ext cx="835766" cy="870855"/>
            <a:chOff x="5875563" y="1560141"/>
            <a:chExt cx="835766" cy="870855"/>
          </a:xfrm>
        </p:grpSpPr>
        <p:grpSp>
          <p:nvGrpSpPr>
            <p:cNvPr id="2597" name="Google Shape;2597;p35"/>
            <p:cNvGrpSpPr/>
            <p:nvPr/>
          </p:nvGrpSpPr>
          <p:grpSpPr>
            <a:xfrm>
              <a:off x="5875563" y="1560141"/>
              <a:ext cx="266700" cy="345050"/>
              <a:chOff x="1172410" y="839125"/>
              <a:chExt cx="266700" cy="345050"/>
            </a:xfrm>
          </p:grpSpPr>
          <p:cxnSp>
            <p:nvCxnSpPr>
              <p:cNvPr id="2598" name="Google Shape;2598;p35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9" name="Google Shape;2599;p35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00" name="Google Shape;2600;p35"/>
            <p:cNvGrpSpPr/>
            <p:nvPr/>
          </p:nvGrpSpPr>
          <p:grpSpPr>
            <a:xfrm rot="10800000">
              <a:off x="6444629" y="2085945"/>
              <a:ext cx="266700" cy="345050"/>
              <a:chOff x="1172410" y="839125"/>
              <a:chExt cx="266700" cy="345050"/>
            </a:xfrm>
          </p:grpSpPr>
          <p:cxnSp>
            <p:nvCxnSpPr>
              <p:cNvPr id="2601" name="Google Shape;2601;p35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2" name="Google Shape;2602;p35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603" name="Google Shape;2603;p35"/>
          <p:cNvGrpSpPr/>
          <p:nvPr/>
        </p:nvGrpSpPr>
        <p:grpSpPr>
          <a:xfrm>
            <a:off x="2733985" y="1774193"/>
            <a:ext cx="442750" cy="442750"/>
            <a:chOff x="4707175" y="2064975"/>
            <a:chExt cx="442750" cy="442750"/>
          </a:xfrm>
        </p:grpSpPr>
        <p:sp>
          <p:nvSpPr>
            <p:cNvPr id="2604" name="Google Shape;2604;p35"/>
            <p:cNvSpPr/>
            <p:nvPr/>
          </p:nvSpPr>
          <p:spPr>
            <a:xfrm>
              <a:off x="4707175" y="2222325"/>
              <a:ext cx="442750" cy="285400"/>
            </a:xfrm>
            <a:custGeom>
              <a:avLst/>
              <a:gdLst/>
              <a:ahLst/>
              <a:cxnLst/>
              <a:rect l="l" t="t" r="r" b="b"/>
              <a:pathLst>
                <a:path w="17710" h="11416" extrusionOk="0">
                  <a:moveTo>
                    <a:pt x="8331" y="0"/>
                  </a:moveTo>
                  <a:lnTo>
                    <a:pt x="8331" y="5191"/>
                  </a:lnTo>
                  <a:lnTo>
                    <a:pt x="6252" y="5191"/>
                  </a:lnTo>
                  <a:lnTo>
                    <a:pt x="6252" y="6225"/>
                  </a:lnTo>
                  <a:lnTo>
                    <a:pt x="2107" y="6225"/>
                  </a:lnTo>
                  <a:lnTo>
                    <a:pt x="2107" y="8303"/>
                  </a:lnTo>
                  <a:lnTo>
                    <a:pt x="0" y="8303"/>
                  </a:lnTo>
                  <a:lnTo>
                    <a:pt x="0" y="11416"/>
                  </a:lnTo>
                  <a:lnTo>
                    <a:pt x="5219" y="11416"/>
                  </a:lnTo>
                  <a:lnTo>
                    <a:pt x="5219" y="8303"/>
                  </a:lnTo>
                  <a:lnTo>
                    <a:pt x="3140" y="8303"/>
                  </a:lnTo>
                  <a:lnTo>
                    <a:pt x="3140" y="7257"/>
                  </a:lnTo>
                  <a:lnTo>
                    <a:pt x="6252" y="7257"/>
                  </a:lnTo>
                  <a:lnTo>
                    <a:pt x="6252" y="8303"/>
                  </a:lnTo>
                  <a:lnTo>
                    <a:pt x="11443" y="8303"/>
                  </a:lnTo>
                  <a:lnTo>
                    <a:pt x="11443" y="7257"/>
                  </a:lnTo>
                  <a:lnTo>
                    <a:pt x="14556" y="7257"/>
                  </a:lnTo>
                  <a:lnTo>
                    <a:pt x="14556" y="8303"/>
                  </a:lnTo>
                  <a:lnTo>
                    <a:pt x="12477" y="8303"/>
                  </a:lnTo>
                  <a:lnTo>
                    <a:pt x="12477" y="11416"/>
                  </a:lnTo>
                  <a:lnTo>
                    <a:pt x="17710" y="11416"/>
                  </a:lnTo>
                  <a:lnTo>
                    <a:pt x="17710" y="8303"/>
                  </a:lnTo>
                  <a:lnTo>
                    <a:pt x="15602" y="8303"/>
                  </a:lnTo>
                  <a:lnTo>
                    <a:pt x="15602" y="6225"/>
                  </a:lnTo>
                  <a:lnTo>
                    <a:pt x="11443" y="6225"/>
                  </a:lnTo>
                  <a:lnTo>
                    <a:pt x="11443" y="5191"/>
                  </a:lnTo>
                  <a:lnTo>
                    <a:pt x="9365" y="5191"/>
                  </a:lnTo>
                  <a:lnTo>
                    <a:pt x="93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5"/>
            <p:cNvSpPr/>
            <p:nvPr/>
          </p:nvSpPr>
          <p:spPr>
            <a:xfrm>
              <a:off x="4764650" y="2064975"/>
              <a:ext cx="327775" cy="260975"/>
            </a:xfrm>
            <a:custGeom>
              <a:avLst/>
              <a:gdLst/>
              <a:ahLst/>
              <a:cxnLst/>
              <a:rect l="l" t="t" r="r" b="b"/>
              <a:pathLst>
                <a:path w="13111" h="10439" extrusionOk="0">
                  <a:moveTo>
                    <a:pt x="7066" y="3182"/>
                  </a:moveTo>
                  <a:lnTo>
                    <a:pt x="7066" y="4214"/>
                  </a:lnTo>
                  <a:lnTo>
                    <a:pt x="6032" y="4214"/>
                  </a:lnTo>
                  <a:lnTo>
                    <a:pt x="6032" y="3182"/>
                  </a:lnTo>
                  <a:close/>
                  <a:moveTo>
                    <a:pt x="6556" y="0"/>
                  </a:moveTo>
                  <a:lnTo>
                    <a:pt x="1888" y="3801"/>
                  </a:lnTo>
                  <a:lnTo>
                    <a:pt x="1" y="5371"/>
                  </a:lnTo>
                  <a:lnTo>
                    <a:pt x="662" y="6170"/>
                  </a:lnTo>
                  <a:lnTo>
                    <a:pt x="1888" y="5151"/>
                  </a:lnTo>
                  <a:lnTo>
                    <a:pt x="1888" y="10439"/>
                  </a:lnTo>
                  <a:lnTo>
                    <a:pt x="5000" y="10439"/>
                  </a:lnTo>
                  <a:lnTo>
                    <a:pt x="5000" y="5261"/>
                  </a:lnTo>
                  <a:lnTo>
                    <a:pt x="8112" y="5261"/>
                  </a:lnTo>
                  <a:lnTo>
                    <a:pt x="8112" y="10439"/>
                  </a:lnTo>
                  <a:lnTo>
                    <a:pt x="11224" y="10439"/>
                  </a:lnTo>
                  <a:lnTo>
                    <a:pt x="11224" y="5151"/>
                  </a:lnTo>
                  <a:lnTo>
                    <a:pt x="12450" y="6170"/>
                  </a:lnTo>
                  <a:lnTo>
                    <a:pt x="13111" y="5371"/>
                  </a:lnTo>
                  <a:lnTo>
                    <a:pt x="11224" y="3801"/>
                  </a:lnTo>
                  <a:lnTo>
                    <a:pt x="65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5"/>
            <p:cNvSpPr/>
            <p:nvPr/>
          </p:nvSpPr>
          <p:spPr>
            <a:xfrm>
              <a:off x="4973650" y="2064975"/>
              <a:ext cx="71625" cy="59600"/>
            </a:xfrm>
            <a:custGeom>
              <a:avLst/>
              <a:gdLst/>
              <a:ahLst/>
              <a:cxnLst/>
              <a:rect l="l" t="t" r="r" b="b"/>
              <a:pathLst>
                <a:path w="2865" h="2384" extrusionOk="0">
                  <a:moveTo>
                    <a:pt x="0" y="0"/>
                  </a:moveTo>
                  <a:lnTo>
                    <a:pt x="2864" y="2383"/>
                  </a:lnTo>
                  <a:lnTo>
                    <a:pt x="28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7" name="Google Shape;2607;p35"/>
          <p:cNvGrpSpPr/>
          <p:nvPr/>
        </p:nvGrpSpPr>
        <p:grpSpPr>
          <a:xfrm>
            <a:off x="6071365" y="1787968"/>
            <a:ext cx="442750" cy="415200"/>
            <a:chOff x="6938775" y="2078750"/>
            <a:chExt cx="442750" cy="415200"/>
          </a:xfrm>
        </p:grpSpPr>
        <p:sp>
          <p:nvSpPr>
            <p:cNvPr id="2608" name="Google Shape;2608;p35"/>
            <p:cNvSpPr/>
            <p:nvPr/>
          </p:nvSpPr>
          <p:spPr>
            <a:xfrm>
              <a:off x="6938775" y="2208550"/>
              <a:ext cx="442750" cy="285400"/>
            </a:xfrm>
            <a:custGeom>
              <a:avLst/>
              <a:gdLst/>
              <a:ahLst/>
              <a:cxnLst/>
              <a:rect l="l" t="t" r="r" b="b"/>
              <a:pathLst>
                <a:path w="17710" h="11416" extrusionOk="0">
                  <a:moveTo>
                    <a:pt x="5219" y="1033"/>
                  </a:moveTo>
                  <a:lnTo>
                    <a:pt x="5219" y="2066"/>
                  </a:lnTo>
                  <a:lnTo>
                    <a:pt x="4187" y="2066"/>
                  </a:lnTo>
                  <a:lnTo>
                    <a:pt x="4187" y="1033"/>
                  </a:lnTo>
                  <a:close/>
                  <a:moveTo>
                    <a:pt x="7299" y="1033"/>
                  </a:moveTo>
                  <a:lnTo>
                    <a:pt x="7299" y="2066"/>
                  </a:lnTo>
                  <a:lnTo>
                    <a:pt x="6252" y="2066"/>
                  </a:lnTo>
                  <a:lnTo>
                    <a:pt x="6252" y="1033"/>
                  </a:lnTo>
                  <a:close/>
                  <a:moveTo>
                    <a:pt x="9364" y="1033"/>
                  </a:moveTo>
                  <a:lnTo>
                    <a:pt x="9364" y="2066"/>
                  </a:lnTo>
                  <a:lnTo>
                    <a:pt x="8331" y="2066"/>
                  </a:lnTo>
                  <a:lnTo>
                    <a:pt x="8331" y="1033"/>
                  </a:lnTo>
                  <a:close/>
                  <a:moveTo>
                    <a:pt x="2107" y="0"/>
                  </a:moveTo>
                  <a:lnTo>
                    <a:pt x="2107" y="4145"/>
                  </a:lnTo>
                  <a:lnTo>
                    <a:pt x="8331" y="4145"/>
                  </a:lnTo>
                  <a:lnTo>
                    <a:pt x="8331" y="5191"/>
                  </a:lnTo>
                  <a:lnTo>
                    <a:pt x="6252" y="5191"/>
                  </a:lnTo>
                  <a:lnTo>
                    <a:pt x="6252" y="6225"/>
                  </a:lnTo>
                  <a:lnTo>
                    <a:pt x="2107" y="6225"/>
                  </a:lnTo>
                  <a:lnTo>
                    <a:pt x="2107" y="8304"/>
                  </a:lnTo>
                  <a:lnTo>
                    <a:pt x="0" y="8304"/>
                  </a:lnTo>
                  <a:lnTo>
                    <a:pt x="0" y="11416"/>
                  </a:lnTo>
                  <a:lnTo>
                    <a:pt x="5219" y="11416"/>
                  </a:lnTo>
                  <a:lnTo>
                    <a:pt x="5219" y="8304"/>
                  </a:lnTo>
                  <a:lnTo>
                    <a:pt x="3140" y="8304"/>
                  </a:lnTo>
                  <a:lnTo>
                    <a:pt x="3140" y="7257"/>
                  </a:lnTo>
                  <a:lnTo>
                    <a:pt x="6252" y="7257"/>
                  </a:lnTo>
                  <a:lnTo>
                    <a:pt x="6252" y="8304"/>
                  </a:lnTo>
                  <a:lnTo>
                    <a:pt x="11443" y="8304"/>
                  </a:lnTo>
                  <a:lnTo>
                    <a:pt x="11443" y="7257"/>
                  </a:lnTo>
                  <a:lnTo>
                    <a:pt x="14556" y="7257"/>
                  </a:lnTo>
                  <a:lnTo>
                    <a:pt x="14556" y="8304"/>
                  </a:lnTo>
                  <a:lnTo>
                    <a:pt x="12477" y="8304"/>
                  </a:lnTo>
                  <a:lnTo>
                    <a:pt x="12477" y="11416"/>
                  </a:lnTo>
                  <a:lnTo>
                    <a:pt x="17710" y="11416"/>
                  </a:lnTo>
                  <a:lnTo>
                    <a:pt x="17710" y="8304"/>
                  </a:lnTo>
                  <a:lnTo>
                    <a:pt x="15589" y="8304"/>
                  </a:lnTo>
                  <a:lnTo>
                    <a:pt x="15589" y="6225"/>
                  </a:lnTo>
                  <a:lnTo>
                    <a:pt x="11443" y="6225"/>
                  </a:lnTo>
                  <a:lnTo>
                    <a:pt x="11443" y="5191"/>
                  </a:lnTo>
                  <a:lnTo>
                    <a:pt x="9364" y="5191"/>
                  </a:lnTo>
                  <a:lnTo>
                    <a:pt x="9364" y="4145"/>
                  </a:lnTo>
                  <a:lnTo>
                    <a:pt x="15589" y="4145"/>
                  </a:lnTo>
                  <a:lnTo>
                    <a:pt x="155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5"/>
            <p:cNvSpPr/>
            <p:nvPr/>
          </p:nvSpPr>
          <p:spPr>
            <a:xfrm>
              <a:off x="6991425" y="2078750"/>
              <a:ext cx="337075" cy="103650"/>
            </a:xfrm>
            <a:custGeom>
              <a:avLst/>
              <a:gdLst/>
              <a:ahLst/>
              <a:cxnLst/>
              <a:rect l="l" t="t" r="r" b="b"/>
              <a:pathLst>
                <a:path w="13483" h="4146" extrusionOk="0">
                  <a:moveTo>
                    <a:pt x="3113" y="2080"/>
                  </a:moveTo>
                  <a:lnTo>
                    <a:pt x="3113" y="3112"/>
                  </a:lnTo>
                  <a:lnTo>
                    <a:pt x="2081" y="3112"/>
                  </a:lnTo>
                  <a:lnTo>
                    <a:pt x="2081" y="2080"/>
                  </a:lnTo>
                  <a:close/>
                  <a:moveTo>
                    <a:pt x="5193" y="2080"/>
                  </a:moveTo>
                  <a:lnTo>
                    <a:pt x="5193" y="3112"/>
                  </a:lnTo>
                  <a:lnTo>
                    <a:pt x="4146" y="3112"/>
                  </a:lnTo>
                  <a:lnTo>
                    <a:pt x="4146" y="2080"/>
                  </a:lnTo>
                  <a:close/>
                  <a:moveTo>
                    <a:pt x="7258" y="2080"/>
                  </a:moveTo>
                  <a:lnTo>
                    <a:pt x="7258" y="3112"/>
                  </a:lnTo>
                  <a:lnTo>
                    <a:pt x="6225" y="3112"/>
                  </a:lnTo>
                  <a:lnTo>
                    <a:pt x="6225" y="2080"/>
                  </a:lnTo>
                  <a:close/>
                  <a:moveTo>
                    <a:pt x="1" y="0"/>
                  </a:moveTo>
                  <a:lnTo>
                    <a:pt x="1" y="4146"/>
                  </a:lnTo>
                  <a:lnTo>
                    <a:pt x="13483" y="4146"/>
                  </a:lnTo>
                  <a:lnTo>
                    <a:pt x="134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0" name="Google Shape;2610;p35"/>
          <p:cNvSpPr/>
          <p:nvPr/>
        </p:nvSpPr>
        <p:spPr>
          <a:xfrm rot="10800000">
            <a:off x="7277307" y="583509"/>
            <a:ext cx="762000" cy="762000"/>
          </a:xfrm>
          <a:prstGeom prst="mathMultiply">
            <a:avLst>
              <a:gd name="adj1" fmla="val 1711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Web Hosting Project Proposal by Slidesgo">
  <a:themeElements>
    <a:clrScheme name="Simple Light">
      <a:dk1>
        <a:srgbClr val="383138"/>
      </a:dk1>
      <a:lt1>
        <a:srgbClr val="FFFFFF"/>
      </a:lt1>
      <a:dk2>
        <a:srgbClr val="C2C0F2"/>
      </a:dk2>
      <a:lt2>
        <a:srgbClr val="FA5B4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</Words>
  <Application>Microsoft Office PowerPoint</Application>
  <PresentationFormat>On-screen Show (16:9)</PresentationFormat>
  <Paragraphs>135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Rajdhani</vt:lpstr>
      <vt:lpstr>Roboto</vt:lpstr>
      <vt:lpstr>Tajawal</vt:lpstr>
      <vt:lpstr>Anaheim</vt:lpstr>
      <vt:lpstr>Rajdhani Medium</vt:lpstr>
      <vt:lpstr>Wingdings</vt:lpstr>
      <vt:lpstr>Arial</vt:lpstr>
      <vt:lpstr>Web Hosting Project Proposal by Slidesgo</vt:lpstr>
      <vt:lpstr>Chào mừng Đến với  Bài cuối khóa</vt:lpstr>
      <vt:lpstr>Giới thiệu bản thân</vt:lpstr>
      <vt:lpstr>01</vt:lpstr>
      <vt:lpstr>Giới thiệu bản thân</vt:lpstr>
      <vt:lpstr>02</vt:lpstr>
      <vt:lpstr>Nguồn gốc</vt:lpstr>
      <vt:lpstr>Giới thiệu về sản phẩm</vt:lpstr>
      <vt:lpstr>03</vt:lpstr>
      <vt:lpstr>Mục đích</vt:lpstr>
      <vt:lpstr>Quy trình làm dự án</vt:lpstr>
      <vt:lpstr>30%</vt:lpstr>
      <vt:lpstr>05</vt:lpstr>
      <vt:lpstr>—SOMEONE PICTURE</vt:lpstr>
      <vt:lpstr>PowerPoint Presentation</vt:lpstr>
      <vt:lpstr>PowerPoint Presentation</vt:lpstr>
      <vt:lpstr>06</vt:lpstr>
      <vt:lpstr>THANKS!</vt:lpstr>
      <vt:lpstr>Và bây giờ chúng ta bắt đầu xem chi tiết về phần sản phẩm cuối khóa của em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Chào mừng Đến với  Bài cuối khóa</dc:title>
  <cp:lastModifiedBy>Hoàng Kỳ Anh</cp:lastModifiedBy>
  <cp:revision>1</cp:revision>
  <dcterms:modified xsi:type="dcterms:W3CDTF">2022-09-17T14:47:01Z</dcterms:modified>
</cp:coreProperties>
</file>